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96261-83F0-4B24-B0A7-1C12DC6BBAA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9619-86DD-4EDF-A675-AE335D0DE0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115616" y="1268760"/>
            <a:ext cx="734481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3200" b="1" dirty="0"/>
              <a:t>Vi er éin profesjon av barnehagelærarar, lærarar og leiarar i barnehage og skule. Samfunnsmandatet vårt er å fremje læringa, utviklinga og danninga til barnehageborn og elevar. Verdiane, haldningane og handlingane våre påverkar dei vi arbeider for og med.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Det autoritative perspektivet (</a:t>
            </a:r>
            <a:r>
              <a:rPr lang="nb-NO" dirty="0" err="1"/>
              <a:t>Baumrind</a:t>
            </a:r>
            <a:r>
              <a:rPr lang="nb-NO" dirty="0"/>
              <a:t> 1991)</a:t>
            </a:r>
          </a:p>
        </p:txBody>
      </p:sp>
      <p:grpSp>
        <p:nvGrpSpPr>
          <p:cNvPr id="4" name="Lerret 68"/>
          <p:cNvGrpSpPr/>
          <p:nvPr/>
        </p:nvGrpSpPr>
        <p:grpSpPr>
          <a:xfrm>
            <a:off x="1657350" y="1628800"/>
            <a:ext cx="5829300" cy="4968552"/>
            <a:chOff x="0" y="0"/>
            <a:chExt cx="5829300" cy="51435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5829300" cy="51435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cxnSp>
          <p:nvCxnSpPr>
            <p:cNvPr id="7" name="Line 16"/>
            <p:cNvCxnSpPr/>
            <p:nvPr/>
          </p:nvCxnSpPr>
          <p:spPr bwMode="auto">
            <a:xfrm flipV="1">
              <a:off x="230188" y="1600200"/>
              <a:ext cx="2971800" cy="7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7"/>
            <p:cNvCxnSpPr/>
            <p:nvPr/>
          </p:nvCxnSpPr>
          <p:spPr bwMode="auto">
            <a:xfrm flipV="1">
              <a:off x="1714500" y="457200"/>
              <a:ext cx="794" cy="24003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3314700" y="685800"/>
              <a:ext cx="2057400" cy="3492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Relasjonsakse, eksempler: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perspektivtaking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småprat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lek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aktiviteter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«banking time»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mestringsopplevelser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- sensitiv kommunikasjon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- positivt klima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1123950" y="0"/>
              <a:ext cx="11430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 b="1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Kontrollakse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1944688" y="800100"/>
              <a:ext cx="12573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Autoritativ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230188" y="1943100"/>
              <a:ext cx="1143000" cy="800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Forsømmende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230188" y="800100"/>
              <a:ext cx="10287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Autoritær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1944688" y="800100"/>
              <a:ext cx="1143000" cy="571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Autoritativ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1944688" y="1943100"/>
              <a:ext cx="1143000" cy="280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Ettergivende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55394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611560" y="83671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nn-NO" sz="3600" b="1" dirty="0"/>
              <a:t>Korleis arbeidar me med haldningar og førebygging mot mobbing på skulen vår?</a:t>
            </a:r>
          </a:p>
          <a:p>
            <a:pPr lvl="0"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r>
              <a:rPr lang="nn-NO" sz="3600" b="1" dirty="0"/>
              <a:t>Kva av det me høyrte 15.mai er mest relevant på vår skule, og korleis vil me arbeide med det vidare hjå oss?</a:t>
            </a:r>
          </a:p>
          <a:p>
            <a:pPr>
              <a:buFont typeface="Arial" pitchFamily="34" charset="0"/>
              <a:buChar char="•"/>
            </a:pPr>
            <a:endParaRPr lang="nn-NO" sz="3600" b="1" dirty="0"/>
          </a:p>
          <a:p>
            <a:pPr>
              <a:buFont typeface="Arial" pitchFamily="34" charset="0"/>
              <a:buChar char="•"/>
            </a:pPr>
            <a:r>
              <a:rPr lang="nb-NO" sz="3600" b="1" dirty="0" err="1"/>
              <a:t>Korleis</a:t>
            </a:r>
            <a:r>
              <a:rPr lang="nb-NO" sz="3600" b="1" dirty="0"/>
              <a:t> jobbe </a:t>
            </a:r>
            <a:r>
              <a:rPr lang="nb-NO" sz="3600" b="1" dirty="0" err="1"/>
              <a:t>vidare</a:t>
            </a:r>
            <a:r>
              <a:rPr lang="nb-NO" sz="3600" b="1" dirty="0"/>
              <a:t> på eigen skule </a:t>
            </a:r>
            <a:r>
              <a:rPr lang="nb-NO" sz="3600" b="1" dirty="0" err="1"/>
              <a:t>saman</a:t>
            </a:r>
            <a:r>
              <a:rPr lang="nb-NO" sz="3600" b="1" dirty="0"/>
              <a:t> med leiinga?</a:t>
            </a:r>
            <a:endParaRPr lang="nn-NO" sz="3600" b="1" dirty="0"/>
          </a:p>
          <a:p>
            <a:endParaRPr lang="nn-NO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110</Words>
  <Application>Microsoft Office PowerPoint</Application>
  <PresentationFormat>Skjermfremvisning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Office-tema</vt:lpstr>
      <vt:lpstr>PowerPoint-presentasjon</vt:lpstr>
      <vt:lpstr>Det autoritative perspektivet (Baumrind 1991)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Mads Soma Gilje</dc:creator>
  <cp:lastModifiedBy>Nina Nygård Magnussen</cp:lastModifiedBy>
  <cp:revision>2</cp:revision>
  <dcterms:created xsi:type="dcterms:W3CDTF">2018-05-28T12:54:12Z</dcterms:created>
  <dcterms:modified xsi:type="dcterms:W3CDTF">2018-05-29T08:54:05Z</dcterms:modified>
</cp:coreProperties>
</file>