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300" r:id="rId3"/>
    <p:sldId id="279" r:id="rId4"/>
    <p:sldId id="288" r:id="rId5"/>
    <p:sldId id="306" r:id="rId6"/>
    <p:sldId id="311" r:id="rId7"/>
    <p:sldId id="312" r:id="rId8"/>
    <p:sldId id="296" r:id="rId9"/>
    <p:sldId id="314" r:id="rId10"/>
    <p:sldId id="310" r:id="rId11"/>
    <p:sldId id="313" r:id="rId12"/>
    <p:sldId id="298" r:id="rId13"/>
    <p:sldId id="303" r:id="rId14"/>
    <p:sldId id="301" r:id="rId15"/>
    <p:sldId id="304" r:id="rId16"/>
  </p:sldIdLst>
  <p:sldSz cx="17340263" cy="97536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3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0C4FD61-6584-4C94-94E4-F88C7B91DB98}">
  <a:tblStyle styleId="{10C4FD61-6584-4C94-94E4-F88C7B91DB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C47D3A-B0A9-4C90-A42A-C4F400BD2FFC}" styleName="Table_1">
    <a:wholeTbl>
      <a:tcTxStyle b="off" i="off">
        <a:font>
          <a:latin typeface="Avenir Roman"/>
          <a:ea typeface="Avenir Roman"/>
          <a:cs typeface="Avenir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38" autoAdjust="0"/>
  </p:normalViewPr>
  <p:slideViewPr>
    <p:cSldViewPr snapToGrid="0">
      <p:cViewPr varScale="1">
        <p:scale>
          <a:sx n="59" d="100"/>
          <a:sy n="59" d="100"/>
        </p:scale>
        <p:origin x="34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93D6-E9D5-4480-87F0-E94EADA84948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2C0653BA-D3E6-4E82-AFE9-624142D8877A}">
      <dgm:prSet phldrT="[Tekst]"/>
      <dgm:spPr/>
      <dgm:t>
        <a:bodyPr/>
        <a:lstStyle/>
        <a:p>
          <a:r>
            <a:rPr lang="nb-NO" dirty="0"/>
            <a:t>Håndtere mobbing og andre krenkelser</a:t>
          </a:r>
        </a:p>
      </dgm:t>
    </dgm:pt>
    <dgm:pt modelId="{644EBD39-E2FD-4AD0-997A-BAF72B63DA05}" type="parTrans" cxnId="{ACB65859-46DF-436C-9930-63482FD72608}">
      <dgm:prSet/>
      <dgm:spPr/>
      <dgm:t>
        <a:bodyPr/>
        <a:lstStyle/>
        <a:p>
          <a:endParaRPr lang="nb-NO"/>
        </a:p>
      </dgm:t>
    </dgm:pt>
    <dgm:pt modelId="{A72A0C8B-84F3-41FB-929F-75A6F2974605}" type="sibTrans" cxnId="{ACB65859-46DF-436C-9930-63482FD72608}">
      <dgm:prSet/>
      <dgm:spPr/>
      <dgm:t>
        <a:bodyPr/>
        <a:lstStyle/>
        <a:p>
          <a:endParaRPr lang="nb-NO"/>
        </a:p>
      </dgm:t>
    </dgm:pt>
    <dgm:pt modelId="{B8E68073-1999-4F18-996D-02F7B95B3DE4}">
      <dgm:prSet phldrT="[Tekst]"/>
      <dgm:spPr/>
      <dgm:t>
        <a:bodyPr/>
        <a:lstStyle/>
        <a:p>
          <a:r>
            <a:rPr lang="nb-NO" dirty="0"/>
            <a:t>Forebygge mobbing og andre krenkelser</a:t>
          </a:r>
        </a:p>
      </dgm:t>
    </dgm:pt>
    <dgm:pt modelId="{4779C653-58F9-47C2-A9AD-6F9FC74C3161}" type="parTrans" cxnId="{E09CD045-B7CD-407E-AA33-F97B88942606}">
      <dgm:prSet/>
      <dgm:spPr/>
      <dgm:t>
        <a:bodyPr/>
        <a:lstStyle/>
        <a:p>
          <a:endParaRPr lang="nb-NO"/>
        </a:p>
      </dgm:t>
    </dgm:pt>
    <dgm:pt modelId="{B337DBEC-697A-418B-A20C-E3AB83612930}" type="sibTrans" cxnId="{E09CD045-B7CD-407E-AA33-F97B88942606}">
      <dgm:prSet/>
      <dgm:spPr/>
      <dgm:t>
        <a:bodyPr/>
        <a:lstStyle/>
        <a:p>
          <a:endParaRPr lang="nb-NO"/>
        </a:p>
      </dgm:t>
    </dgm:pt>
    <dgm:pt modelId="{BB7FB264-BA9E-4DE2-B54E-406139A8503E}">
      <dgm:prSet phldrT="[Tekst]"/>
      <dgm:spPr/>
      <dgm:t>
        <a:bodyPr/>
        <a:lstStyle/>
        <a:p>
          <a:r>
            <a:rPr lang="nb-NO" dirty="0"/>
            <a:t>Fremme trygge og gode barnehage- og skolemiljø  </a:t>
          </a:r>
        </a:p>
      </dgm:t>
    </dgm:pt>
    <dgm:pt modelId="{9246BF24-1A69-4E8E-8941-169CE3F89D39}" type="parTrans" cxnId="{3363E16A-43D0-4A05-9AFF-E06E55D437FD}">
      <dgm:prSet/>
      <dgm:spPr/>
      <dgm:t>
        <a:bodyPr/>
        <a:lstStyle/>
        <a:p>
          <a:endParaRPr lang="nb-NO"/>
        </a:p>
      </dgm:t>
    </dgm:pt>
    <dgm:pt modelId="{4872261E-DCDF-4BCF-83D2-D7D92EC8A43E}" type="sibTrans" cxnId="{3363E16A-43D0-4A05-9AFF-E06E55D437FD}">
      <dgm:prSet/>
      <dgm:spPr/>
      <dgm:t>
        <a:bodyPr/>
        <a:lstStyle/>
        <a:p>
          <a:endParaRPr lang="nb-NO"/>
        </a:p>
      </dgm:t>
    </dgm:pt>
    <dgm:pt modelId="{9B2E1B28-7B8C-4651-88A7-88D62CC69AF6}" type="pres">
      <dgm:prSet presAssocID="{C59D93D6-E9D5-4480-87F0-E94EADA84948}" presName="Name0" presStyleCnt="0">
        <dgm:presLayoutVars>
          <dgm:dir/>
          <dgm:animLvl val="lvl"/>
          <dgm:resizeHandles val="exact"/>
        </dgm:presLayoutVars>
      </dgm:prSet>
      <dgm:spPr/>
    </dgm:pt>
    <dgm:pt modelId="{E6D9CDA2-2C77-44EB-AE65-3BF6049039B7}" type="pres">
      <dgm:prSet presAssocID="{2C0653BA-D3E6-4E82-AFE9-624142D8877A}" presName="Name8" presStyleCnt="0"/>
      <dgm:spPr/>
    </dgm:pt>
    <dgm:pt modelId="{6B8C9F82-C7C3-49A6-B4C3-7320CF1EE579}" type="pres">
      <dgm:prSet presAssocID="{2C0653BA-D3E6-4E82-AFE9-624142D8877A}" presName="level" presStyleLbl="node1" presStyleIdx="0" presStyleCnt="3">
        <dgm:presLayoutVars>
          <dgm:chMax val="1"/>
          <dgm:bulletEnabled val="1"/>
        </dgm:presLayoutVars>
      </dgm:prSet>
      <dgm:spPr/>
    </dgm:pt>
    <dgm:pt modelId="{34F816DC-793D-4ABD-9A27-350996288414}" type="pres">
      <dgm:prSet presAssocID="{2C0653BA-D3E6-4E82-AFE9-624142D887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506A78-A057-43AC-941F-DE1AAB28D6FC}" type="pres">
      <dgm:prSet presAssocID="{B8E68073-1999-4F18-996D-02F7B95B3DE4}" presName="Name8" presStyleCnt="0"/>
      <dgm:spPr/>
    </dgm:pt>
    <dgm:pt modelId="{0069A67D-99AD-465B-B162-733ECA17BF38}" type="pres">
      <dgm:prSet presAssocID="{B8E68073-1999-4F18-996D-02F7B95B3DE4}" presName="level" presStyleLbl="node1" presStyleIdx="1" presStyleCnt="3">
        <dgm:presLayoutVars>
          <dgm:chMax val="1"/>
          <dgm:bulletEnabled val="1"/>
        </dgm:presLayoutVars>
      </dgm:prSet>
      <dgm:spPr/>
    </dgm:pt>
    <dgm:pt modelId="{DBD4A0DA-ACC5-488D-B122-9F78DEA19F9A}" type="pres">
      <dgm:prSet presAssocID="{B8E68073-1999-4F18-996D-02F7B95B3D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FFF7E4-A73B-461B-A377-263870999BC8}" type="pres">
      <dgm:prSet presAssocID="{BB7FB264-BA9E-4DE2-B54E-406139A8503E}" presName="Name8" presStyleCnt="0"/>
      <dgm:spPr/>
    </dgm:pt>
    <dgm:pt modelId="{75D14FC0-2B05-4F62-A977-956D27C9626C}" type="pres">
      <dgm:prSet presAssocID="{BB7FB264-BA9E-4DE2-B54E-406139A8503E}" presName="level" presStyleLbl="node1" presStyleIdx="2" presStyleCnt="3">
        <dgm:presLayoutVars>
          <dgm:chMax val="1"/>
          <dgm:bulletEnabled val="1"/>
        </dgm:presLayoutVars>
      </dgm:prSet>
      <dgm:spPr/>
    </dgm:pt>
    <dgm:pt modelId="{6AA13A39-6F96-4B80-BDFE-22D451B5884B}" type="pres">
      <dgm:prSet presAssocID="{BB7FB264-BA9E-4DE2-B54E-406139A8503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601A61B-BB62-4593-9645-D94324FDCFF6}" type="presOf" srcId="{B8E68073-1999-4F18-996D-02F7B95B3DE4}" destId="{DBD4A0DA-ACC5-488D-B122-9F78DEA19F9A}" srcOrd="1" destOrd="0" presId="urn:microsoft.com/office/officeart/2005/8/layout/pyramid1"/>
    <dgm:cxn modelId="{E09CD045-B7CD-407E-AA33-F97B88942606}" srcId="{C59D93D6-E9D5-4480-87F0-E94EADA84948}" destId="{B8E68073-1999-4F18-996D-02F7B95B3DE4}" srcOrd="1" destOrd="0" parTransId="{4779C653-58F9-47C2-A9AD-6F9FC74C3161}" sibTransId="{B337DBEC-697A-418B-A20C-E3AB83612930}"/>
    <dgm:cxn modelId="{3363E16A-43D0-4A05-9AFF-E06E55D437FD}" srcId="{C59D93D6-E9D5-4480-87F0-E94EADA84948}" destId="{BB7FB264-BA9E-4DE2-B54E-406139A8503E}" srcOrd="2" destOrd="0" parTransId="{9246BF24-1A69-4E8E-8941-169CE3F89D39}" sibTransId="{4872261E-DCDF-4BCF-83D2-D7D92EC8A43E}"/>
    <dgm:cxn modelId="{4B9AB970-AE34-44AF-AB8F-FA26BBB0416C}" type="presOf" srcId="{BB7FB264-BA9E-4DE2-B54E-406139A8503E}" destId="{6AA13A39-6F96-4B80-BDFE-22D451B5884B}" srcOrd="1" destOrd="0" presId="urn:microsoft.com/office/officeart/2005/8/layout/pyramid1"/>
    <dgm:cxn modelId="{1F734553-24A9-4B58-9105-1EABBA8BF6BE}" type="presOf" srcId="{BB7FB264-BA9E-4DE2-B54E-406139A8503E}" destId="{75D14FC0-2B05-4F62-A977-956D27C9626C}" srcOrd="0" destOrd="0" presId="urn:microsoft.com/office/officeart/2005/8/layout/pyramid1"/>
    <dgm:cxn modelId="{ACB65859-46DF-436C-9930-63482FD72608}" srcId="{C59D93D6-E9D5-4480-87F0-E94EADA84948}" destId="{2C0653BA-D3E6-4E82-AFE9-624142D8877A}" srcOrd="0" destOrd="0" parTransId="{644EBD39-E2FD-4AD0-997A-BAF72B63DA05}" sibTransId="{A72A0C8B-84F3-41FB-929F-75A6F2974605}"/>
    <dgm:cxn modelId="{08C455BA-8D20-45EA-ABC9-20A7EA89236F}" type="presOf" srcId="{B8E68073-1999-4F18-996D-02F7B95B3DE4}" destId="{0069A67D-99AD-465B-B162-733ECA17BF38}" srcOrd="0" destOrd="0" presId="urn:microsoft.com/office/officeart/2005/8/layout/pyramid1"/>
    <dgm:cxn modelId="{B3E655CD-F1DC-402A-BDBD-D0F84AA0AE57}" type="presOf" srcId="{C59D93D6-E9D5-4480-87F0-E94EADA84948}" destId="{9B2E1B28-7B8C-4651-88A7-88D62CC69AF6}" srcOrd="0" destOrd="0" presId="urn:microsoft.com/office/officeart/2005/8/layout/pyramid1"/>
    <dgm:cxn modelId="{032413E0-1FF4-4251-BEAA-0CFDBBD68CF9}" type="presOf" srcId="{2C0653BA-D3E6-4E82-AFE9-624142D8877A}" destId="{34F816DC-793D-4ABD-9A27-350996288414}" srcOrd="1" destOrd="0" presId="urn:microsoft.com/office/officeart/2005/8/layout/pyramid1"/>
    <dgm:cxn modelId="{7490F0F9-D5D4-475B-8C99-3031727811E3}" type="presOf" srcId="{2C0653BA-D3E6-4E82-AFE9-624142D8877A}" destId="{6B8C9F82-C7C3-49A6-B4C3-7320CF1EE579}" srcOrd="0" destOrd="0" presId="urn:microsoft.com/office/officeart/2005/8/layout/pyramid1"/>
    <dgm:cxn modelId="{4A2C9524-7753-4F8A-B9FD-CB82715B1B5B}" type="presParOf" srcId="{9B2E1B28-7B8C-4651-88A7-88D62CC69AF6}" destId="{E6D9CDA2-2C77-44EB-AE65-3BF6049039B7}" srcOrd="0" destOrd="0" presId="urn:microsoft.com/office/officeart/2005/8/layout/pyramid1"/>
    <dgm:cxn modelId="{C3FE45FE-42AD-4124-A8EA-74378DA9A9C9}" type="presParOf" srcId="{E6D9CDA2-2C77-44EB-AE65-3BF6049039B7}" destId="{6B8C9F82-C7C3-49A6-B4C3-7320CF1EE579}" srcOrd="0" destOrd="0" presId="urn:microsoft.com/office/officeart/2005/8/layout/pyramid1"/>
    <dgm:cxn modelId="{3A9D3AD0-ED44-4457-9546-811B1EBEAAB0}" type="presParOf" srcId="{E6D9CDA2-2C77-44EB-AE65-3BF6049039B7}" destId="{34F816DC-793D-4ABD-9A27-350996288414}" srcOrd="1" destOrd="0" presId="urn:microsoft.com/office/officeart/2005/8/layout/pyramid1"/>
    <dgm:cxn modelId="{318EB515-1641-4426-B764-EC57F3C6514E}" type="presParOf" srcId="{9B2E1B28-7B8C-4651-88A7-88D62CC69AF6}" destId="{C4506A78-A057-43AC-941F-DE1AAB28D6FC}" srcOrd="1" destOrd="0" presId="urn:microsoft.com/office/officeart/2005/8/layout/pyramid1"/>
    <dgm:cxn modelId="{7A72C14C-C3FA-4470-A219-9B6D32FF5F70}" type="presParOf" srcId="{C4506A78-A057-43AC-941F-DE1AAB28D6FC}" destId="{0069A67D-99AD-465B-B162-733ECA17BF38}" srcOrd="0" destOrd="0" presId="urn:microsoft.com/office/officeart/2005/8/layout/pyramid1"/>
    <dgm:cxn modelId="{DE7DE6C8-186C-476E-A8BC-A7F290B2227B}" type="presParOf" srcId="{C4506A78-A057-43AC-941F-DE1AAB28D6FC}" destId="{DBD4A0DA-ACC5-488D-B122-9F78DEA19F9A}" srcOrd="1" destOrd="0" presId="urn:microsoft.com/office/officeart/2005/8/layout/pyramid1"/>
    <dgm:cxn modelId="{0AF6CFBD-0449-4CA2-91FA-C6EDB41F8113}" type="presParOf" srcId="{9B2E1B28-7B8C-4651-88A7-88D62CC69AF6}" destId="{4CFFF7E4-A73B-461B-A377-263870999BC8}" srcOrd="2" destOrd="0" presId="urn:microsoft.com/office/officeart/2005/8/layout/pyramid1"/>
    <dgm:cxn modelId="{D84D5587-5255-47E7-BBFF-803BA19C8E64}" type="presParOf" srcId="{4CFFF7E4-A73B-461B-A377-263870999BC8}" destId="{75D14FC0-2B05-4F62-A977-956D27C9626C}" srcOrd="0" destOrd="0" presId="urn:microsoft.com/office/officeart/2005/8/layout/pyramid1"/>
    <dgm:cxn modelId="{A8BCE879-D0F5-4AF0-ACB1-C0A14E013D64}" type="presParOf" srcId="{4CFFF7E4-A73B-461B-A377-263870999BC8}" destId="{6AA13A39-6F96-4B80-BDFE-22D451B588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6478A-73A3-44C2-9BDA-9B073359DF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A90708-96DC-4674-A3EA-8480ED28FB40}">
      <dgm:prSet phldrT="[Tekst]"/>
      <dgm:spPr/>
      <dgm:t>
        <a:bodyPr/>
        <a:lstStyle/>
        <a:p>
          <a:r>
            <a:rPr lang="nb-NO" dirty="0"/>
            <a:t>Nasjonale samlinger</a:t>
          </a:r>
        </a:p>
      </dgm:t>
    </dgm:pt>
    <dgm:pt modelId="{D7E3BBD5-B206-4B61-A9B3-D8AA688B6ACA}" type="parTrans" cxnId="{8B9D0888-56D1-49D2-A0CB-50BEBA307693}">
      <dgm:prSet/>
      <dgm:spPr/>
      <dgm:t>
        <a:bodyPr/>
        <a:lstStyle/>
        <a:p>
          <a:endParaRPr lang="nb-NO"/>
        </a:p>
      </dgm:t>
    </dgm:pt>
    <dgm:pt modelId="{A41B5307-6294-44D1-AD40-8AD11FD35D1B}" type="sibTrans" cxnId="{8B9D0888-56D1-49D2-A0CB-50BEBA307693}">
      <dgm:prSet/>
      <dgm:spPr/>
      <dgm:t>
        <a:bodyPr/>
        <a:lstStyle/>
        <a:p>
          <a:endParaRPr lang="nb-NO"/>
        </a:p>
      </dgm:t>
    </dgm:pt>
    <dgm:pt modelId="{BD2A660D-5430-4159-8F27-24A66D89C424}">
      <dgm:prSet phldrT="[Tekst]"/>
      <dgm:spPr/>
      <dgm:t>
        <a:bodyPr/>
        <a:lstStyle/>
        <a:p>
          <a:r>
            <a:rPr lang="nb-NO" dirty="0"/>
            <a:t>Utdanningsdirektoratet planlegger og legger til rette i dialog med fylkesmannen</a:t>
          </a:r>
        </a:p>
      </dgm:t>
    </dgm:pt>
    <dgm:pt modelId="{2DD6E404-A445-457E-8576-0FD28AD10A68}" type="parTrans" cxnId="{53D6BC48-5871-41E9-BD79-E16A855470A5}">
      <dgm:prSet/>
      <dgm:spPr/>
      <dgm:t>
        <a:bodyPr/>
        <a:lstStyle/>
        <a:p>
          <a:endParaRPr lang="nb-NO"/>
        </a:p>
      </dgm:t>
    </dgm:pt>
    <dgm:pt modelId="{4EFEF0FE-607F-492C-AE8E-D74CEDBAD5D1}" type="sibTrans" cxnId="{53D6BC48-5871-41E9-BD79-E16A855470A5}">
      <dgm:prSet/>
      <dgm:spPr/>
      <dgm:t>
        <a:bodyPr/>
        <a:lstStyle/>
        <a:p>
          <a:endParaRPr lang="nb-NO"/>
        </a:p>
      </dgm:t>
    </dgm:pt>
    <dgm:pt modelId="{DBD24701-DD69-488B-9302-4A4FAB29A7B5}">
      <dgm:prSet phldrT="[Tekst]"/>
      <dgm:spPr/>
      <dgm:t>
        <a:bodyPr/>
        <a:lstStyle/>
        <a:p>
          <a:r>
            <a:rPr lang="nb-NO" dirty="0"/>
            <a:t>Lærende nettverk</a:t>
          </a:r>
        </a:p>
      </dgm:t>
    </dgm:pt>
    <dgm:pt modelId="{CAFAAB2C-69CA-476C-814A-4B053E9D3381}" type="parTrans" cxnId="{DCD534E3-1512-4FD7-9656-C134E7E0ACD1}">
      <dgm:prSet/>
      <dgm:spPr/>
      <dgm:t>
        <a:bodyPr/>
        <a:lstStyle/>
        <a:p>
          <a:endParaRPr lang="nb-NO"/>
        </a:p>
      </dgm:t>
    </dgm:pt>
    <dgm:pt modelId="{C5F0A4E3-DA88-4265-A74F-F5C4C0CDCFFD}" type="sibTrans" cxnId="{DCD534E3-1512-4FD7-9656-C134E7E0ACD1}">
      <dgm:prSet/>
      <dgm:spPr/>
      <dgm:t>
        <a:bodyPr/>
        <a:lstStyle/>
        <a:p>
          <a:endParaRPr lang="nb-NO"/>
        </a:p>
      </dgm:t>
    </dgm:pt>
    <dgm:pt modelId="{8BF1B6FB-798C-403F-A847-729D667B9D4C}">
      <dgm:prSet phldrT="[Tekst]"/>
      <dgm:spPr/>
      <dgm:t>
        <a:bodyPr/>
        <a:lstStyle/>
        <a:p>
          <a:r>
            <a:rPr lang="nb-NO" dirty="0"/>
            <a:t>Ressurspersonen planlegger og legger til rette for arbeid i dialog med kommunenivået  og deltakerne</a:t>
          </a:r>
        </a:p>
      </dgm:t>
    </dgm:pt>
    <dgm:pt modelId="{06AB0E59-BAD4-4446-89CE-5531C1B89A8A}" type="parTrans" cxnId="{12669C2E-DA8A-4067-B596-9FAB50C8D83C}">
      <dgm:prSet/>
      <dgm:spPr/>
      <dgm:t>
        <a:bodyPr/>
        <a:lstStyle/>
        <a:p>
          <a:endParaRPr lang="nb-NO"/>
        </a:p>
      </dgm:t>
    </dgm:pt>
    <dgm:pt modelId="{125FE0E5-042F-4353-8D60-2612EFEE9BCB}" type="sibTrans" cxnId="{12669C2E-DA8A-4067-B596-9FAB50C8D83C}">
      <dgm:prSet/>
      <dgm:spPr/>
      <dgm:t>
        <a:bodyPr/>
        <a:lstStyle/>
        <a:p>
          <a:endParaRPr lang="nb-NO"/>
        </a:p>
      </dgm:t>
    </dgm:pt>
    <dgm:pt modelId="{770042CC-CF8F-482C-80D7-9E02C55A6667}">
      <dgm:prSet phldrT="[Tekst]"/>
      <dgm:spPr/>
      <dgm:t>
        <a:bodyPr/>
        <a:lstStyle/>
        <a:p>
          <a:r>
            <a:rPr lang="nb-NO" dirty="0" err="1"/>
            <a:t>Barnehage-og</a:t>
          </a:r>
          <a:r>
            <a:rPr lang="nb-NO" dirty="0"/>
            <a:t> skolebasert kompetanseutvikling</a:t>
          </a:r>
        </a:p>
      </dgm:t>
    </dgm:pt>
    <dgm:pt modelId="{7BEB138D-6F49-4396-A21D-A888479AC263}" type="parTrans" cxnId="{1F39C7C4-8DEC-4126-96DC-F5600AE75E60}">
      <dgm:prSet/>
      <dgm:spPr/>
      <dgm:t>
        <a:bodyPr/>
        <a:lstStyle/>
        <a:p>
          <a:endParaRPr lang="nb-NO"/>
        </a:p>
      </dgm:t>
    </dgm:pt>
    <dgm:pt modelId="{33657056-7FCE-43E8-90BB-B7C67532974D}" type="sibTrans" cxnId="{1F39C7C4-8DEC-4126-96DC-F5600AE75E60}">
      <dgm:prSet/>
      <dgm:spPr/>
      <dgm:t>
        <a:bodyPr/>
        <a:lstStyle/>
        <a:p>
          <a:endParaRPr lang="nb-NO"/>
        </a:p>
      </dgm:t>
    </dgm:pt>
    <dgm:pt modelId="{E8F3645C-9DE6-4E14-B952-CE5A54CCB090}">
      <dgm:prSet phldrT="[Tekst]"/>
      <dgm:spPr/>
      <dgm:t>
        <a:bodyPr/>
        <a:lstStyle/>
        <a:p>
          <a:r>
            <a:rPr lang="nb-NO" dirty="0"/>
            <a:t>Styrere og skoleledere planlegger, forankrer og legger til rette for den lokale utviklingsprosessen sammen med sitt personale i barnehage/skole. Samhandling med ressursperson og kommunenivået</a:t>
          </a:r>
        </a:p>
      </dgm:t>
    </dgm:pt>
    <dgm:pt modelId="{85A18E9E-9CB2-406B-A324-EAFC53444A99}" type="parTrans" cxnId="{D66CF628-90C3-44B1-989C-0AA154CBF2B9}">
      <dgm:prSet/>
      <dgm:spPr/>
      <dgm:t>
        <a:bodyPr/>
        <a:lstStyle/>
        <a:p>
          <a:endParaRPr lang="nb-NO"/>
        </a:p>
      </dgm:t>
    </dgm:pt>
    <dgm:pt modelId="{713E99AF-F4F0-4A04-9340-B7C9FDCAED05}" type="sibTrans" cxnId="{D66CF628-90C3-44B1-989C-0AA154CBF2B9}">
      <dgm:prSet/>
      <dgm:spPr/>
      <dgm:t>
        <a:bodyPr/>
        <a:lstStyle/>
        <a:p>
          <a:endParaRPr lang="nb-NO"/>
        </a:p>
      </dgm:t>
    </dgm:pt>
    <dgm:pt modelId="{45B59296-417D-4532-A0AF-9C07C9A7DDB5}">
      <dgm:prSet/>
      <dgm:spPr/>
      <dgm:t>
        <a:bodyPr/>
        <a:lstStyle/>
        <a:p>
          <a:r>
            <a:rPr lang="nb-NO" dirty="0"/>
            <a:t>Regionale samlinger</a:t>
          </a:r>
        </a:p>
      </dgm:t>
    </dgm:pt>
    <dgm:pt modelId="{21D84695-7FAE-4002-9E15-6885797CABFE}" type="parTrans" cxnId="{513A83B7-8187-4FEB-86B6-59DC5BEB3CBB}">
      <dgm:prSet/>
      <dgm:spPr/>
      <dgm:t>
        <a:bodyPr/>
        <a:lstStyle/>
        <a:p>
          <a:endParaRPr lang="nb-NO"/>
        </a:p>
      </dgm:t>
    </dgm:pt>
    <dgm:pt modelId="{189FF88D-92A0-43C9-BBB8-ACA880DD7488}" type="sibTrans" cxnId="{513A83B7-8187-4FEB-86B6-59DC5BEB3CBB}">
      <dgm:prSet/>
      <dgm:spPr/>
      <dgm:t>
        <a:bodyPr/>
        <a:lstStyle/>
        <a:p>
          <a:endParaRPr lang="nb-NO"/>
        </a:p>
      </dgm:t>
    </dgm:pt>
    <dgm:pt modelId="{90DA8EF3-1E67-4980-8EA2-62922406DC8A}">
      <dgm:prSet/>
      <dgm:spPr/>
      <dgm:t>
        <a:bodyPr/>
        <a:lstStyle/>
        <a:p>
          <a:endParaRPr lang="nb-NO"/>
        </a:p>
      </dgm:t>
    </dgm:pt>
    <dgm:pt modelId="{8ACEEFCB-7835-43AB-888D-CA3076808572}" type="parTrans" cxnId="{BFDD8599-73FB-4D41-AC1E-CCC51CD93D63}">
      <dgm:prSet/>
      <dgm:spPr/>
      <dgm:t>
        <a:bodyPr/>
        <a:lstStyle/>
        <a:p>
          <a:endParaRPr lang="nb-NO"/>
        </a:p>
      </dgm:t>
    </dgm:pt>
    <dgm:pt modelId="{A3B52323-7FDB-4469-9C90-AB90AD897158}" type="sibTrans" cxnId="{BFDD8599-73FB-4D41-AC1E-CCC51CD93D63}">
      <dgm:prSet/>
      <dgm:spPr/>
      <dgm:t>
        <a:bodyPr/>
        <a:lstStyle/>
        <a:p>
          <a:endParaRPr lang="nb-NO"/>
        </a:p>
      </dgm:t>
    </dgm:pt>
    <dgm:pt modelId="{700CBCC0-D361-4F70-8C0D-242648FD7D9C}">
      <dgm:prSet/>
      <dgm:spPr/>
      <dgm:t>
        <a:bodyPr/>
        <a:lstStyle/>
        <a:p>
          <a:r>
            <a:rPr lang="nb-NO" dirty="0"/>
            <a:t>Fylkesmannen planlegger og legger til rette i dialog med kommunene.</a:t>
          </a:r>
        </a:p>
      </dgm:t>
    </dgm:pt>
    <dgm:pt modelId="{49F7ED04-FE05-4A0D-8564-9CB87F3C589F}" type="parTrans" cxnId="{18B5B010-8FA1-47E5-9D83-44F414682DDD}">
      <dgm:prSet/>
      <dgm:spPr/>
      <dgm:t>
        <a:bodyPr/>
        <a:lstStyle/>
        <a:p>
          <a:endParaRPr lang="nb-NO"/>
        </a:p>
      </dgm:t>
    </dgm:pt>
    <dgm:pt modelId="{98E176F8-729D-4862-9D66-788BCF8563CA}" type="sibTrans" cxnId="{18B5B010-8FA1-47E5-9D83-44F414682DDD}">
      <dgm:prSet/>
      <dgm:spPr/>
      <dgm:t>
        <a:bodyPr/>
        <a:lstStyle/>
        <a:p>
          <a:endParaRPr lang="nb-NO"/>
        </a:p>
      </dgm:t>
    </dgm:pt>
    <dgm:pt modelId="{F4DB9460-6ACF-4154-B2EE-B5C99FF1F7B6}">
      <dgm:prSet/>
      <dgm:spPr/>
      <dgm:t>
        <a:bodyPr/>
        <a:lstStyle/>
        <a:p>
          <a:r>
            <a:rPr lang="nb-NO" dirty="0"/>
            <a:t>Faglig input etter ønske og behov hos kommunene. «Bore dypere og smalere»</a:t>
          </a:r>
        </a:p>
      </dgm:t>
    </dgm:pt>
    <dgm:pt modelId="{0733EE73-1116-4FC5-96B6-50709421E14F}" type="parTrans" cxnId="{6B7AB4A0-80C8-45F9-A0C7-F42D90A3F1C1}">
      <dgm:prSet/>
      <dgm:spPr/>
      <dgm:t>
        <a:bodyPr/>
        <a:lstStyle/>
        <a:p>
          <a:endParaRPr lang="nb-NO"/>
        </a:p>
      </dgm:t>
    </dgm:pt>
    <dgm:pt modelId="{322889CD-3F80-4767-99F9-3D9FFEA98C83}" type="sibTrans" cxnId="{6B7AB4A0-80C8-45F9-A0C7-F42D90A3F1C1}">
      <dgm:prSet/>
      <dgm:spPr/>
      <dgm:t>
        <a:bodyPr/>
        <a:lstStyle/>
        <a:p>
          <a:endParaRPr lang="nb-NO"/>
        </a:p>
      </dgm:t>
    </dgm:pt>
    <dgm:pt modelId="{B4FFCE02-0F01-4792-B354-DD713DFBBE86}">
      <dgm:prSet/>
      <dgm:spPr/>
      <dgm:t>
        <a:bodyPr/>
        <a:lstStyle/>
        <a:p>
          <a:r>
            <a:rPr lang="nb-NO" dirty="0"/>
            <a:t>Erfaringsdeling internt og på tvers</a:t>
          </a:r>
        </a:p>
      </dgm:t>
    </dgm:pt>
    <dgm:pt modelId="{07159610-34C6-4169-B7CC-65A013810D12}" type="parTrans" cxnId="{61B0B777-BCF0-45A4-8AC4-A80ACF76229B}">
      <dgm:prSet/>
      <dgm:spPr/>
      <dgm:t>
        <a:bodyPr/>
        <a:lstStyle/>
        <a:p>
          <a:endParaRPr lang="nb-NO"/>
        </a:p>
      </dgm:t>
    </dgm:pt>
    <dgm:pt modelId="{70C6445F-8173-406F-858D-A87E47014F63}" type="sibTrans" cxnId="{61B0B777-BCF0-45A4-8AC4-A80ACF76229B}">
      <dgm:prSet/>
      <dgm:spPr/>
      <dgm:t>
        <a:bodyPr/>
        <a:lstStyle/>
        <a:p>
          <a:endParaRPr lang="nb-NO"/>
        </a:p>
      </dgm:t>
    </dgm:pt>
    <dgm:pt modelId="{50949E29-F978-40BF-BEB7-CF781889C128}">
      <dgm:prSet/>
      <dgm:spPr/>
      <dgm:t>
        <a:bodyPr/>
        <a:lstStyle/>
        <a:p>
          <a:r>
            <a:rPr lang="nb-NO" dirty="0"/>
            <a:t>Arbeid i kommunegrupper</a:t>
          </a:r>
        </a:p>
      </dgm:t>
    </dgm:pt>
    <dgm:pt modelId="{49CDDA40-539E-47E5-AC8A-AADF219E4DAA}" type="parTrans" cxnId="{07491506-4326-4067-85F4-78015ACFCC48}">
      <dgm:prSet/>
      <dgm:spPr/>
      <dgm:t>
        <a:bodyPr/>
        <a:lstStyle/>
        <a:p>
          <a:endParaRPr lang="nb-NO"/>
        </a:p>
      </dgm:t>
    </dgm:pt>
    <dgm:pt modelId="{32E8E1C4-8554-4B22-9F22-167D0E533015}" type="sibTrans" cxnId="{07491506-4326-4067-85F4-78015ACFCC48}">
      <dgm:prSet/>
      <dgm:spPr/>
      <dgm:t>
        <a:bodyPr/>
        <a:lstStyle/>
        <a:p>
          <a:endParaRPr lang="nb-NO"/>
        </a:p>
      </dgm:t>
    </dgm:pt>
    <dgm:pt modelId="{AF17A100-68AD-40A4-9745-4BDACE11A11E}">
      <dgm:prSet/>
      <dgm:spPr/>
      <dgm:t>
        <a:bodyPr/>
        <a:lstStyle/>
        <a:p>
          <a:r>
            <a:rPr lang="nb-NO" dirty="0"/>
            <a:t>Ferdighetstrening og faglig input etter ønske og behov hos deltakerne</a:t>
          </a:r>
        </a:p>
      </dgm:t>
    </dgm:pt>
    <dgm:pt modelId="{DA540E89-300B-451E-A61D-57AA7AB8D704}" type="parTrans" cxnId="{B66C861F-6F2B-4437-A1AC-F844F937B456}">
      <dgm:prSet/>
      <dgm:spPr/>
      <dgm:t>
        <a:bodyPr/>
        <a:lstStyle/>
        <a:p>
          <a:endParaRPr lang="nb-NO"/>
        </a:p>
      </dgm:t>
    </dgm:pt>
    <dgm:pt modelId="{123E6E10-541A-4CE5-9AF7-1E5C2CEC2162}" type="sibTrans" cxnId="{B66C861F-6F2B-4437-A1AC-F844F937B456}">
      <dgm:prSet/>
      <dgm:spPr/>
      <dgm:t>
        <a:bodyPr/>
        <a:lstStyle/>
        <a:p>
          <a:endParaRPr lang="nb-NO"/>
        </a:p>
      </dgm:t>
    </dgm:pt>
    <dgm:pt modelId="{BC466BEF-42B9-4592-9D7B-1E882930F91A}">
      <dgm:prSet/>
      <dgm:spPr/>
      <dgm:t>
        <a:bodyPr/>
        <a:lstStyle/>
        <a:p>
          <a:r>
            <a:rPr lang="nb-NO"/>
            <a:t>Erfaringsdeling</a:t>
          </a:r>
          <a:endParaRPr lang="nb-NO" dirty="0"/>
        </a:p>
      </dgm:t>
    </dgm:pt>
    <dgm:pt modelId="{7B70635D-1687-4455-9D6E-54769F2F717B}" type="parTrans" cxnId="{3A0FAD9E-E6CE-4DEC-AEB9-AFBFAEA70641}">
      <dgm:prSet/>
      <dgm:spPr/>
      <dgm:t>
        <a:bodyPr/>
        <a:lstStyle/>
        <a:p>
          <a:endParaRPr lang="nb-NO"/>
        </a:p>
      </dgm:t>
    </dgm:pt>
    <dgm:pt modelId="{AD95F018-8955-4C1B-8031-C32B91FDFC2E}" type="sibTrans" cxnId="{3A0FAD9E-E6CE-4DEC-AEB9-AFBFAEA70641}">
      <dgm:prSet/>
      <dgm:spPr/>
      <dgm:t>
        <a:bodyPr/>
        <a:lstStyle/>
        <a:p>
          <a:endParaRPr lang="nb-NO"/>
        </a:p>
      </dgm:t>
    </dgm:pt>
    <dgm:pt modelId="{AD3EF918-F723-48A3-912E-2F7104F7B983}">
      <dgm:prSet/>
      <dgm:spPr/>
      <dgm:t>
        <a:bodyPr/>
        <a:lstStyle/>
        <a:p>
          <a:r>
            <a:rPr lang="nb-NO" dirty="0"/>
            <a:t>Refleksjon over praksis</a:t>
          </a:r>
        </a:p>
      </dgm:t>
    </dgm:pt>
    <dgm:pt modelId="{5C7F222B-1BF5-4AE3-85C9-BEE6ED95B50E}" type="parTrans" cxnId="{B57F5D5B-1AE7-4C42-B9E3-7773CF0814B0}">
      <dgm:prSet/>
      <dgm:spPr/>
      <dgm:t>
        <a:bodyPr/>
        <a:lstStyle/>
        <a:p>
          <a:endParaRPr lang="nb-NO"/>
        </a:p>
      </dgm:t>
    </dgm:pt>
    <dgm:pt modelId="{AC28573E-9649-4E97-8FBD-E8F57D0719BC}" type="sibTrans" cxnId="{B57F5D5B-1AE7-4C42-B9E3-7773CF0814B0}">
      <dgm:prSet/>
      <dgm:spPr/>
      <dgm:t>
        <a:bodyPr/>
        <a:lstStyle/>
        <a:p>
          <a:endParaRPr lang="nb-NO"/>
        </a:p>
      </dgm:t>
    </dgm:pt>
    <dgm:pt modelId="{9AA502AA-45DE-4896-897B-F9B7827523E6}">
      <dgm:prSet/>
      <dgm:spPr/>
      <dgm:t>
        <a:bodyPr/>
        <a:lstStyle/>
        <a:p>
          <a:r>
            <a:rPr lang="nb-NO" dirty="0"/>
            <a:t>Observasjon og kollegaveiledning</a:t>
          </a:r>
        </a:p>
      </dgm:t>
    </dgm:pt>
    <dgm:pt modelId="{9E608742-3565-4CFE-B4CE-637CA70890AB}" type="parTrans" cxnId="{2E31AB4D-7C8F-4B2A-A8FE-F4D310F31E56}">
      <dgm:prSet/>
      <dgm:spPr/>
      <dgm:t>
        <a:bodyPr/>
        <a:lstStyle/>
        <a:p>
          <a:endParaRPr lang="nb-NO"/>
        </a:p>
      </dgm:t>
    </dgm:pt>
    <dgm:pt modelId="{6EF56501-83D6-4D74-8EB3-0CF543D411EC}" type="sibTrans" cxnId="{2E31AB4D-7C8F-4B2A-A8FE-F4D310F31E56}">
      <dgm:prSet/>
      <dgm:spPr/>
      <dgm:t>
        <a:bodyPr/>
        <a:lstStyle/>
        <a:p>
          <a:endParaRPr lang="nb-NO"/>
        </a:p>
      </dgm:t>
    </dgm:pt>
    <dgm:pt modelId="{77FF7767-8960-485B-813D-0D83253EFC26}">
      <dgm:prSet/>
      <dgm:spPr/>
      <dgm:t>
        <a:bodyPr/>
        <a:lstStyle/>
        <a:p>
          <a:r>
            <a:rPr lang="nb-NO" dirty="0"/>
            <a:t>Arbeid i personalgrupper: Ferdighetstrening. Arbeid med teoretisk input. Refleksjon over praksis</a:t>
          </a:r>
        </a:p>
      </dgm:t>
    </dgm:pt>
    <dgm:pt modelId="{378BF9D9-4B5F-4B0A-AD76-6E2A875CFD77}" type="parTrans" cxnId="{0DF75514-C5F8-41F6-BF15-A4379284FCC4}">
      <dgm:prSet/>
      <dgm:spPr/>
      <dgm:t>
        <a:bodyPr/>
        <a:lstStyle/>
        <a:p>
          <a:endParaRPr lang="nb-NO"/>
        </a:p>
      </dgm:t>
    </dgm:pt>
    <dgm:pt modelId="{CC52CB9B-FF95-4BB2-ABD5-44E60C6A2A5F}" type="sibTrans" cxnId="{0DF75514-C5F8-41F6-BF15-A4379284FCC4}">
      <dgm:prSet/>
      <dgm:spPr/>
      <dgm:t>
        <a:bodyPr/>
        <a:lstStyle/>
        <a:p>
          <a:endParaRPr lang="nb-NO"/>
        </a:p>
      </dgm:t>
    </dgm:pt>
    <dgm:pt modelId="{E83ED211-4D25-435E-930E-69A6C1072A8E}">
      <dgm:prSet/>
      <dgm:spPr/>
      <dgm:t>
        <a:bodyPr/>
        <a:lstStyle/>
        <a:p>
          <a:r>
            <a:rPr lang="nb-NO"/>
            <a:t>Hovedsakelig faglig input. Belyser bredt ulike aspekter ved de gjennomgående temaene i tilbudet</a:t>
          </a:r>
          <a:endParaRPr lang="nb-NO" dirty="0"/>
        </a:p>
      </dgm:t>
    </dgm:pt>
    <dgm:pt modelId="{314F5317-CE67-4C08-B8AC-EF36195D2EA4}" type="parTrans" cxnId="{CB56D379-A1A4-4F35-B7CE-4EB04262468B}">
      <dgm:prSet/>
      <dgm:spPr/>
      <dgm:t>
        <a:bodyPr/>
        <a:lstStyle/>
        <a:p>
          <a:endParaRPr lang="nb-NO"/>
        </a:p>
      </dgm:t>
    </dgm:pt>
    <dgm:pt modelId="{4B1DCCCF-36A3-46CF-8C34-CB12932FB2C8}" type="sibTrans" cxnId="{CB56D379-A1A4-4F35-B7CE-4EB04262468B}">
      <dgm:prSet/>
      <dgm:spPr/>
      <dgm:t>
        <a:bodyPr/>
        <a:lstStyle/>
        <a:p>
          <a:endParaRPr lang="nb-NO"/>
        </a:p>
      </dgm:t>
    </dgm:pt>
    <dgm:pt modelId="{01978C0D-4C75-452D-8EF2-1831758CB2EC}">
      <dgm:prSet/>
      <dgm:spPr/>
      <dgm:t>
        <a:bodyPr/>
        <a:lstStyle/>
        <a:p>
          <a:r>
            <a:rPr lang="nb-NO"/>
            <a:t>Arbeid i fylker og kommunegrupper</a:t>
          </a:r>
          <a:endParaRPr lang="nb-NO" dirty="0"/>
        </a:p>
      </dgm:t>
    </dgm:pt>
    <dgm:pt modelId="{F5AA7EA4-8566-4C06-8542-C8768E771241}" type="parTrans" cxnId="{A0B2C9BC-82D9-471A-8AFF-8F8C01F93352}">
      <dgm:prSet/>
      <dgm:spPr/>
      <dgm:t>
        <a:bodyPr/>
        <a:lstStyle/>
        <a:p>
          <a:endParaRPr lang="nb-NO"/>
        </a:p>
      </dgm:t>
    </dgm:pt>
    <dgm:pt modelId="{0BC6922C-162A-4981-A4A2-38454C658CDC}" type="sibTrans" cxnId="{A0B2C9BC-82D9-471A-8AFF-8F8C01F93352}">
      <dgm:prSet/>
      <dgm:spPr/>
      <dgm:t>
        <a:bodyPr/>
        <a:lstStyle/>
        <a:p>
          <a:endParaRPr lang="nb-NO"/>
        </a:p>
      </dgm:t>
    </dgm:pt>
    <dgm:pt modelId="{90A77BBD-1832-46E9-B8A8-077FEDED6911}" type="pres">
      <dgm:prSet presAssocID="{3C36478A-73A3-44C2-9BDA-9B073359DFB7}" presName="Name0" presStyleCnt="0">
        <dgm:presLayoutVars>
          <dgm:dir/>
          <dgm:animLvl val="lvl"/>
          <dgm:resizeHandles val="exact"/>
        </dgm:presLayoutVars>
      </dgm:prSet>
      <dgm:spPr/>
    </dgm:pt>
    <dgm:pt modelId="{78388909-09F7-4B47-99FC-922F7DABE7D9}" type="pres">
      <dgm:prSet presAssocID="{5DA90708-96DC-4674-A3EA-8480ED28FB40}" presName="linNode" presStyleCnt="0"/>
      <dgm:spPr/>
    </dgm:pt>
    <dgm:pt modelId="{68EDE420-5889-4B4F-B0B3-B0962B839E56}" type="pres">
      <dgm:prSet presAssocID="{5DA90708-96DC-4674-A3EA-8480ED28FB4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10B2291-2693-402F-BB8C-02567E89F6AC}" type="pres">
      <dgm:prSet presAssocID="{5DA90708-96DC-4674-A3EA-8480ED28FB40}" presName="descendantText" presStyleLbl="alignAccFollowNode1" presStyleIdx="0" presStyleCnt="4">
        <dgm:presLayoutVars>
          <dgm:bulletEnabled val="1"/>
        </dgm:presLayoutVars>
      </dgm:prSet>
      <dgm:spPr/>
    </dgm:pt>
    <dgm:pt modelId="{39009D9A-BD4F-4F00-B659-6B0B3E8DFD9C}" type="pres">
      <dgm:prSet presAssocID="{A41B5307-6294-44D1-AD40-8AD11FD35D1B}" presName="sp" presStyleCnt="0"/>
      <dgm:spPr/>
    </dgm:pt>
    <dgm:pt modelId="{6AF0BF29-1652-4A3E-9D13-41A7A0BF3869}" type="pres">
      <dgm:prSet presAssocID="{45B59296-417D-4532-A0AF-9C07C9A7DDB5}" presName="linNode" presStyleCnt="0"/>
      <dgm:spPr/>
    </dgm:pt>
    <dgm:pt modelId="{812FEEEF-2EDF-4DA9-8A9C-DD15656D9181}" type="pres">
      <dgm:prSet presAssocID="{45B59296-417D-4532-A0AF-9C07C9A7DDB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C5CC94A-4318-4421-8148-E8F489CBB1DB}" type="pres">
      <dgm:prSet presAssocID="{45B59296-417D-4532-A0AF-9C07C9A7DDB5}" presName="descendantText" presStyleLbl="alignAccFollowNode1" presStyleIdx="1" presStyleCnt="4">
        <dgm:presLayoutVars>
          <dgm:bulletEnabled val="1"/>
        </dgm:presLayoutVars>
      </dgm:prSet>
      <dgm:spPr/>
    </dgm:pt>
    <dgm:pt modelId="{33B9FAB3-33E0-4503-8CBE-490602DA1971}" type="pres">
      <dgm:prSet presAssocID="{189FF88D-92A0-43C9-BBB8-ACA880DD7488}" presName="sp" presStyleCnt="0"/>
      <dgm:spPr/>
    </dgm:pt>
    <dgm:pt modelId="{262294C3-0875-4517-9DAF-7063A6D075E9}" type="pres">
      <dgm:prSet presAssocID="{DBD24701-DD69-488B-9302-4A4FAB29A7B5}" presName="linNode" presStyleCnt="0"/>
      <dgm:spPr/>
    </dgm:pt>
    <dgm:pt modelId="{46220FBA-C0DF-4C70-B8E9-C1011F78E068}" type="pres">
      <dgm:prSet presAssocID="{DBD24701-DD69-488B-9302-4A4FAB29A7B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7FC5A4-0244-40AE-82ED-6DE3CBCAAC0F}" type="pres">
      <dgm:prSet presAssocID="{DBD24701-DD69-488B-9302-4A4FAB29A7B5}" presName="descendantText" presStyleLbl="alignAccFollowNode1" presStyleIdx="2" presStyleCnt="4">
        <dgm:presLayoutVars>
          <dgm:bulletEnabled val="1"/>
        </dgm:presLayoutVars>
      </dgm:prSet>
      <dgm:spPr/>
    </dgm:pt>
    <dgm:pt modelId="{90C004DC-A9D0-49A7-89ED-92D26A2B188D}" type="pres">
      <dgm:prSet presAssocID="{C5F0A4E3-DA88-4265-A74F-F5C4C0CDCFFD}" presName="sp" presStyleCnt="0"/>
      <dgm:spPr/>
    </dgm:pt>
    <dgm:pt modelId="{485FBCBB-02A8-4C78-BB87-3C121AB2D594}" type="pres">
      <dgm:prSet presAssocID="{770042CC-CF8F-482C-80D7-9E02C55A6667}" presName="linNode" presStyleCnt="0"/>
      <dgm:spPr/>
    </dgm:pt>
    <dgm:pt modelId="{566E930B-0420-45AF-AE2B-CC58AC0AF053}" type="pres">
      <dgm:prSet presAssocID="{770042CC-CF8F-482C-80D7-9E02C55A666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30627B7-8D1B-4A0D-92AD-5AD02C4D5109}" type="pres">
      <dgm:prSet presAssocID="{770042CC-CF8F-482C-80D7-9E02C55A666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7491506-4326-4067-85F4-78015ACFCC48}" srcId="{45B59296-417D-4532-A0AF-9C07C9A7DDB5}" destId="{50949E29-F978-40BF-BEB7-CF781889C128}" srcOrd="4" destOrd="0" parTransId="{49CDDA40-539E-47E5-AC8A-AADF219E4DAA}" sibTransId="{32E8E1C4-8554-4B22-9F22-167D0E533015}"/>
    <dgm:cxn modelId="{18325A0F-F65C-4FAC-999B-EF23297CD3DB}" type="presOf" srcId="{700CBCC0-D361-4F70-8C0D-242648FD7D9C}" destId="{7C5CC94A-4318-4421-8148-E8F489CBB1DB}" srcOrd="0" destOrd="1" presId="urn:microsoft.com/office/officeart/2005/8/layout/vList5"/>
    <dgm:cxn modelId="{18B5B010-8FA1-47E5-9D83-44F414682DDD}" srcId="{45B59296-417D-4532-A0AF-9C07C9A7DDB5}" destId="{700CBCC0-D361-4F70-8C0D-242648FD7D9C}" srcOrd="1" destOrd="0" parTransId="{49F7ED04-FE05-4A0D-8564-9CB87F3C589F}" sibTransId="{98E176F8-729D-4862-9D66-788BCF8563CA}"/>
    <dgm:cxn modelId="{A33B2712-ADDF-4A9C-AE61-2A56BE207511}" type="presOf" srcId="{77FF7767-8960-485B-813D-0D83253EFC26}" destId="{030627B7-8D1B-4A0D-92AD-5AD02C4D5109}" srcOrd="0" destOrd="2" presId="urn:microsoft.com/office/officeart/2005/8/layout/vList5"/>
    <dgm:cxn modelId="{0DF75514-C5F8-41F6-BF15-A4379284FCC4}" srcId="{770042CC-CF8F-482C-80D7-9E02C55A6667}" destId="{77FF7767-8960-485B-813D-0D83253EFC26}" srcOrd="2" destOrd="0" parTransId="{378BF9D9-4B5F-4B0A-AD76-6E2A875CFD77}" sibTransId="{CC52CB9B-FF95-4BB2-ABD5-44E60C6A2A5F}"/>
    <dgm:cxn modelId="{3F0C2817-4320-4C59-8D4F-F9D5185C98BE}" type="presOf" srcId="{E8F3645C-9DE6-4E14-B952-CE5A54CCB090}" destId="{030627B7-8D1B-4A0D-92AD-5AD02C4D5109}" srcOrd="0" destOrd="0" presId="urn:microsoft.com/office/officeart/2005/8/layout/vList5"/>
    <dgm:cxn modelId="{E317311E-C7FA-433D-9973-B4352A76D484}" type="presOf" srcId="{3C36478A-73A3-44C2-9BDA-9B073359DFB7}" destId="{90A77BBD-1832-46E9-B8A8-077FEDED6911}" srcOrd="0" destOrd="0" presId="urn:microsoft.com/office/officeart/2005/8/layout/vList5"/>
    <dgm:cxn modelId="{1D76681E-D5ED-4602-B61F-5F130F5E6D4E}" type="presOf" srcId="{AF17A100-68AD-40A4-9745-4BDACE11A11E}" destId="{967FC5A4-0244-40AE-82ED-6DE3CBCAAC0F}" srcOrd="0" destOrd="1" presId="urn:microsoft.com/office/officeart/2005/8/layout/vList5"/>
    <dgm:cxn modelId="{B66C861F-6F2B-4437-A1AC-F844F937B456}" srcId="{DBD24701-DD69-488B-9302-4A4FAB29A7B5}" destId="{AF17A100-68AD-40A4-9745-4BDACE11A11E}" srcOrd="1" destOrd="0" parTransId="{DA540E89-300B-451E-A61D-57AA7AB8D704}" sibTransId="{123E6E10-541A-4CE5-9AF7-1E5C2CEC2162}"/>
    <dgm:cxn modelId="{22A5C024-30A2-4D69-B3EB-0114CF0BB695}" type="presOf" srcId="{AD3EF918-F723-48A3-912E-2F7104F7B983}" destId="{967FC5A4-0244-40AE-82ED-6DE3CBCAAC0F}" srcOrd="0" destOrd="3" presId="urn:microsoft.com/office/officeart/2005/8/layout/vList5"/>
    <dgm:cxn modelId="{D66CF628-90C3-44B1-989C-0AA154CBF2B9}" srcId="{770042CC-CF8F-482C-80D7-9E02C55A6667}" destId="{E8F3645C-9DE6-4E14-B952-CE5A54CCB090}" srcOrd="0" destOrd="0" parTransId="{85A18E9E-9CB2-406B-A324-EAFC53444A99}" sibTransId="{713E99AF-F4F0-4A04-9340-B7C9FDCAED05}"/>
    <dgm:cxn modelId="{12669C2E-DA8A-4067-B596-9FAB50C8D83C}" srcId="{DBD24701-DD69-488B-9302-4A4FAB29A7B5}" destId="{8BF1B6FB-798C-403F-A847-729D667B9D4C}" srcOrd="0" destOrd="0" parTransId="{06AB0E59-BAD4-4446-89CE-5531C1B89A8A}" sibTransId="{125FE0E5-042F-4353-8D60-2612EFEE9BCB}"/>
    <dgm:cxn modelId="{FD33323F-DB9D-43BA-8760-76113211ECB5}" type="presOf" srcId="{45B59296-417D-4532-A0AF-9C07C9A7DDB5}" destId="{812FEEEF-2EDF-4DA9-8A9C-DD15656D9181}" srcOrd="0" destOrd="0" presId="urn:microsoft.com/office/officeart/2005/8/layout/vList5"/>
    <dgm:cxn modelId="{B57F5D5B-1AE7-4C42-B9E3-7773CF0814B0}" srcId="{DBD24701-DD69-488B-9302-4A4FAB29A7B5}" destId="{AD3EF918-F723-48A3-912E-2F7104F7B983}" srcOrd="3" destOrd="0" parTransId="{5C7F222B-1BF5-4AE3-85C9-BEE6ED95B50E}" sibTransId="{AC28573E-9649-4E97-8FBD-E8F57D0719BC}"/>
    <dgm:cxn modelId="{B192B142-F440-4FA2-9FB6-AAD7473AE6EC}" type="presOf" srcId="{B4FFCE02-0F01-4792-B354-DD713DFBBE86}" destId="{7C5CC94A-4318-4421-8148-E8F489CBB1DB}" srcOrd="0" destOrd="3" presId="urn:microsoft.com/office/officeart/2005/8/layout/vList5"/>
    <dgm:cxn modelId="{53D6BC48-5871-41E9-BD79-E16A855470A5}" srcId="{5DA90708-96DC-4674-A3EA-8480ED28FB40}" destId="{BD2A660D-5430-4159-8F27-24A66D89C424}" srcOrd="0" destOrd="0" parTransId="{2DD6E404-A445-457E-8576-0FD28AD10A68}" sibTransId="{4EFEF0FE-607F-492C-AE8E-D74CEDBAD5D1}"/>
    <dgm:cxn modelId="{2E31AB4D-7C8F-4B2A-A8FE-F4D310F31E56}" srcId="{770042CC-CF8F-482C-80D7-9E02C55A6667}" destId="{9AA502AA-45DE-4896-897B-F9B7827523E6}" srcOrd="1" destOrd="0" parTransId="{9E608742-3565-4CFE-B4CE-637CA70890AB}" sibTransId="{6EF56501-83D6-4D74-8EB3-0CF543D411EC}"/>
    <dgm:cxn modelId="{61B0B777-BCF0-45A4-8AC4-A80ACF76229B}" srcId="{45B59296-417D-4532-A0AF-9C07C9A7DDB5}" destId="{B4FFCE02-0F01-4792-B354-DD713DFBBE86}" srcOrd="3" destOrd="0" parTransId="{07159610-34C6-4169-B7CC-65A013810D12}" sibTransId="{70C6445F-8173-406F-858D-A87E47014F63}"/>
    <dgm:cxn modelId="{CB56D379-A1A4-4F35-B7CE-4EB04262468B}" srcId="{5DA90708-96DC-4674-A3EA-8480ED28FB40}" destId="{E83ED211-4D25-435E-930E-69A6C1072A8E}" srcOrd="1" destOrd="0" parTransId="{314F5317-CE67-4C08-B8AC-EF36195D2EA4}" sibTransId="{4B1DCCCF-36A3-46CF-8C34-CB12932FB2C8}"/>
    <dgm:cxn modelId="{8B9D0888-56D1-49D2-A0CB-50BEBA307693}" srcId="{3C36478A-73A3-44C2-9BDA-9B073359DFB7}" destId="{5DA90708-96DC-4674-A3EA-8480ED28FB40}" srcOrd="0" destOrd="0" parTransId="{D7E3BBD5-B206-4B61-A9B3-D8AA688B6ACA}" sibTransId="{A41B5307-6294-44D1-AD40-8AD11FD35D1B}"/>
    <dgm:cxn modelId="{69CD7D94-4F8C-4C9D-B9AA-6C6701F34E17}" type="presOf" srcId="{8BF1B6FB-798C-403F-A847-729D667B9D4C}" destId="{967FC5A4-0244-40AE-82ED-6DE3CBCAAC0F}" srcOrd="0" destOrd="0" presId="urn:microsoft.com/office/officeart/2005/8/layout/vList5"/>
    <dgm:cxn modelId="{2F4C1597-EADF-4446-90C7-80BDB0F40C98}" type="presOf" srcId="{BD2A660D-5430-4159-8F27-24A66D89C424}" destId="{510B2291-2693-402F-BB8C-02567E89F6AC}" srcOrd="0" destOrd="0" presId="urn:microsoft.com/office/officeart/2005/8/layout/vList5"/>
    <dgm:cxn modelId="{BFDD8599-73FB-4D41-AC1E-CCC51CD93D63}" srcId="{45B59296-417D-4532-A0AF-9C07C9A7DDB5}" destId="{90DA8EF3-1E67-4980-8EA2-62922406DC8A}" srcOrd="0" destOrd="0" parTransId="{8ACEEFCB-7835-43AB-888D-CA3076808572}" sibTransId="{A3B52323-7FDB-4469-9C90-AB90AD897158}"/>
    <dgm:cxn modelId="{3A0FAD9E-E6CE-4DEC-AEB9-AFBFAEA70641}" srcId="{DBD24701-DD69-488B-9302-4A4FAB29A7B5}" destId="{BC466BEF-42B9-4592-9D7B-1E882930F91A}" srcOrd="2" destOrd="0" parTransId="{7B70635D-1687-4455-9D6E-54769F2F717B}" sibTransId="{AD95F018-8955-4C1B-8031-C32B91FDFC2E}"/>
    <dgm:cxn modelId="{6B7AB4A0-80C8-45F9-A0C7-F42D90A3F1C1}" srcId="{45B59296-417D-4532-A0AF-9C07C9A7DDB5}" destId="{F4DB9460-6ACF-4154-B2EE-B5C99FF1F7B6}" srcOrd="2" destOrd="0" parTransId="{0733EE73-1116-4FC5-96B6-50709421E14F}" sibTransId="{322889CD-3F80-4767-99F9-3D9FFEA98C83}"/>
    <dgm:cxn modelId="{02712AAF-5DCD-4DC9-8A98-71426468063E}" type="presOf" srcId="{50949E29-F978-40BF-BEB7-CF781889C128}" destId="{7C5CC94A-4318-4421-8148-E8F489CBB1DB}" srcOrd="0" destOrd="4" presId="urn:microsoft.com/office/officeart/2005/8/layout/vList5"/>
    <dgm:cxn modelId="{D5F18DB3-4474-4ADD-8D91-2BC4ED6182EB}" type="presOf" srcId="{9AA502AA-45DE-4896-897B-F9B7827523E6}" destId="{030627B7-8D1B-4A0D-92AD-5AD02C4D5109}" srcOrd="0" destOrd="1" presId="urn:microsoft.com/office/officeart/2005/8/layout/vList5"/>
    <dgm:cxn modelId="{513A83B7-8187-4FEB-86B6-59DC5BEB3CBB}" srcId="{3C36478A-73A3-44C2-9BDA-9B073359DFB7}" destId="{45B59296-417D-4532-A0AF-9C07C9A7DDB5}" srcOrd="1" destOrd="0" parTransId="{21D84695-7FAE-4002-9E15-6885797CABFE}" sibTransId="{189FF88D-92A0-43C9-BBB8-ACA880DD7488}"/>
    <dgm:cxn modelId="{A0B2C9BC-82D9-471A-8AFF-8F8C01F93352}" srcId="{5DA90708-96DC-4674-A3EA-8480ED28FB40}" destId="{01978C0D-4C75-452D-8EF2-1831758CB2EC}" srcOrd="2" destOrd="0" parTransId="{F5AA7EA4-8566-4C06-8542-C8768E771241}" sibTransId="{0BC6922C-162A-4981-A4A2-38454C658CDC}"/>
    <dgm:cxn modelId="{1DE6F9BD-6163-4D60-87F2-CDDFCE1C8DA4}" type="presOf" srcId="{F4DB9460-6ACF-4154-B2EE-B5C99FF1F7B6}" destId="{7C5CC94A-4318-4421-8148-E8F489CBB1DB}" srcOrd="0" destOrd="2" presId="urn:microsoft.com/office/officeart/2005/8/layout/vList5"/>
    <dgm:cxn modelId="{1F39C7C4-8DEC-4126-96DC-F5600AE75E60}" srcId="{3C36478A-73A3-44C2-9BDA-9B073359DFB7}" destId="{770042CC-CF8F-482C-80D7-9E02C55A6667}" srcOrd="3" destOrd="0" parTransId="{7BEB138D-6F49-4396-A21D-A888479AC263}" sibTransId="{33657056-7FCE-43E8-90BB-B7C67532974D}"/>
    <dgm:cxn modelId="{3959DFD1-73DD-4123-AD09-D0952621E9D6}" type="presOf" srcId="{BC466BEF-42B9-4592-9D7B-1E882930F91A}" destId="{967FC5A4-0244-40AE-82ED-6DE3CBCAAC0F}" srcOrd="0" destOrd="2" presId="urn:microsoft.com/office/officeart/2005/8/layout/vList5"/>
    <dgm:cxn modelId="{33462DD2-3A2D-43C3-9DE6-519777D0547E}" type="presOf" srcId="{770042CC-CF8F-482C-80D7-9E02C55A6667}" destId="{566E930B-0420-45AF-AE2B-CC58AC0AF053}" srcOrd="0" destOrd="0" presId="urn:microsoft.com/office/officeart/2005/8/layout/vList5"/>
    <dgm:cxn modelId="{12B972D6-1318-4035-81B4-F920BAE8A968}" type="presOf" srcId="{01978C0D-4C75-452D-8EF2-1831758CB2EC}" destId="{510B2291-2693-402F-BB8C-02567E89F6AC}" srcOrd="0" destOrd="2" presId="urn:microsoft.com/office/officeart/2005/8/layout/vList5"/>
    <dgm:cxn modelId="{DD260CD9-2AF5-4730-BEC5-8CA887F08F3B}" type="presOf" srcId="{E83ED211-4D25-435E-930E-69A6C1072A8E}" destId="{510B2291-2693-402F-BB8C-02567E89F6AC}" srcOrd="0" destOrd="1" presId="urn:microsoft.com/office/officeart/2005/8/layout/vList5"/>
    <dgm:cxn modelId="{DCD534E3-1512-4FD7-9656-C134E7E0ACD1}" srcId="{3C36478A-73A3-44C2-9BDA-9B073359DFB7}" destId="{DBD24701-DD69-488B-9302-4A4FAB29A7B5}" srcOrd="2" destOrd="0" parTransId="{CAFAAB2C-69CA-476C-814A-4B053E9D3381}" sibTransId="{C5F0A4E3-DA88-4265-A74F-F5C4C0CDCFFD}"/>
    <dgm:cxn modelId="{065FE1EE-5E8C-4D89-95F8-AA2528800190}" type="presOf" srcId="{5DA90708-96DC-4674-A3EA-8480ED28FB40}" destId="{68EDE420-5889-4B4F-B0B3-B0962B839E56}" srcOrd="0" destOrd="0" presId="urn:microsoft.com/office/officeart/2005/8/layout/vList5"/>
    <dgm:cxn modelId="{6218AFF0-0146-42F3-9FE0-B2C03F36EB2E}" type="presOf" srcId="{DBD24701-DD69-488B-9302-4A4FAB29A7B5}" destId="{46220FBA-C0DF-4C70-B8E9-C1011F78E068}" srcOrd="0" destOrd="0" presId="urn:microsoft.com/office/officeart/2005/8/layout/vList5"/>
    <dgm:cxn modelId="{95053DF5-0016-4D05-AF51-1C1C82DA4B92}" type="presOf" srcId="{90DA8EF3-1E67-4980-8EA2-62922406DC8A}" destId="{7C5CC94A-4318-4421-8148-E8F489CBB1DB}" srcOrd="0" destOrd="0" presId="urn:microsoft.com/office/officeart/2005/8/layout/vList5"/>
    <dgm:cxn modelId="{D92EC15D-5844-4F29-A35B-DB5070616F2C}" type="presParOf" srcId="{90A77BBD-1832-46E9-B8A8-077FEDED6911}" destId="{78388909-09F7-4B47-99FC-922F7DABE7D9}" srcOrd="0" destOrd="0" presId="urn:microsoft.com/office/officeart/2005/8/layout/vList5"/>
    <dgm:cxn modelId="{6F9D76DB-0EFA-46F2-9352-C37631C03279}" type="presParOf" srcId="{78388909-09F7-4B47-99FC-922F7DABE7D9}" destId="{68EDE420-5889-4B4F-B0B3-B0962B839E56}" srcOrd="0" destOrd="0" presId="urn:microsoft.com/office/officeart/2005/8/layout/vList5"/>
    <dgm:cxn modelId="{53E58BB6-BF39-4C56-8A7F-273449CC692F}" type="presParOf" srcId="{78388909-09F7-4B47-99FC-922F7DABE7D9}" destId="{510B2291-2693-402F-BB8C-02567E89F6AC}" srcOrd="1" destOrd="0" presId="urn:microsoft.com/office/officeart/2005/8/layout/vList5"/>
    <dgm:cxn modelId="{559560BB-9EAD-489C-9F8F-5ACA7C5527B9}" type="presParOf" srcId="{90A77BBD-1832-46E9-B8A8-077FEDED6911}" destId="{39009D9A-BD4F-4F00-B659-6B0B3E8DFD9C}" srcOrd="1" destOrd="0" presId="urn:microsoft.com/office/officeart/2005/8/layout/vList5"/>
    <dgm:cxn modelId="{495A80F6-C95B-474C-ACFA-9F91D07E21CF}" type="presParOf" srcId="{90A77BBD-1832-46E9-B8A8-077FEDED6911}" destId="{6AF0BF29-1652-4A3E-9D13-41A7A0BF3869}" srcOrd="2" destOrd="0" presId="urn:microsoft.com/office/officeart/2005/8/layout/vList5"/>
    <dgm:cxn modelId="{728BB522-25A7-4BE7-97D3-8E38592C4613}" type="presParOf" srcId="{6AF0BF29-1652-4A3E-9D13-41A7A0BF3869}" destId="{812FEEEF-2EDF-4DA9-8A9C-DD15656D9181}" srcOrd="0" destOrd="0" presId="urn:microsoft.com/office/officeart/2005/8/layout/vList5"/>
    <dgm:cxn modelId="{BE39FC13-6D76-4704-AD0C-75096F2B0718}" type="presParOf" srcId="{6AF0BF29-1652-4A3E-9D13-41A7A0BF3869}" destId="{7C5CC94A-4318-4421-8148-E8F489CBB1DB}" srcOrd="1" destOrd="0" presId="urn:microsoft.com/office/officeart/2005/8/layout/vList5"/>
    <dgm:cxn modelId="{8EF063E9-389E-4734-88D3-27F550628C59}" type="presParOf" srcId="{90A77BBD-1832-46E9-B8A8-077FEDED6911}" destId="{33B9FAB3-33E0-4503-8CBE-490602DA1971}" srcOrd="3" destOrd="0" presId="urn:microsoft.com/office/officeart/2005/8/layout/vList5"/>
    <dgm:cxn modelId="{409ADB7B-E3F4-4502-8231-EB5BAB4DBAD1}" type="presParOf" srcId="{90A77BBD-1832-46E9-B8A8-077FEDED6911}" destId="{262294C3-0875-4517-9DAF-7063A6D075E9}" srcOrd="4" destOrd="0" presId="urn:microsoft.com/office/officeart/2005/8/layout/vList5"/>
    <dgm:cxn modelId="{1F31735B-3D23-46B6-8EF8-57332C1B2921}" type="presParOf" srcId="{262294C3-0875-4517-9DAF-7063A6D075E9}" destId="{46220FBA-C0DF-4C70-B8E9-C1011F78E068}" srcOrd="0" destOrd="0" presId="urn:microsoft.com/office/officeart/2005/8/layout/vList5"/>
    <dgm:cxn modelId="{9CF5FF1F-BB0E-46FA-8F39-124B7B6AB07E}" type="presParOf" srcId="{262294C3-0875-4517-9DAF-7063A6D075E9}" destId="{967FC5A4-0244-40AE-82ED-6DE3CBCAAC0F}" srcOrd="1" destOrd="0" presId="urn:microsoft.com/office/officeart/2005/8/layout/vList5"/>
    <dgm:cxn modelId="{A2279EF8-D38B-444C-A9E0-82EFB902965D}" type="presParOf" srcId="{90A77BBD-1832-46E9-B8A8-077FEDED6911}" destId="{90C004DC-A9D0-49A7-89ED-92D26A2B188D}" srcOrd="5" destOrd="0" presId="urn:microsoft.com/office/officeart/2005/8/layout/vList5"/>
    <dgm:cxn modelId="{FED44167-0319-4143-9DCC-D60DAC4DC060}" type="presParOf" srcId="{90A77BBD-1832-46E9-B8A8-077FEDED6911}" destId="{485FBCBB-02A8-4C78-BB87-3C121AB2D594}" srcOrd="6" destOrd="0" presId="urn:microsoft.com/office/officeart/2005/8/layout/vList5"/>
    <dgm:cxn modelId="{D1A72A78-4277-48EF-A721-3E06F269236A}" type="presParOf" srcId="{485FBCBB-02A8-4C78-BB87-3C121AB2D594}" destId="{566E930B-0420-45AF-AE2B-CC58AC0AF053}" srcOrd="0" destOrd="0" presId="urn:microsoft.com/office/officeart/2005/8/layout/vList5"/>
    <dgm:cxn modelId="{6BAD50E9-F4EF-4051-BD3F-B1FB58876DEE}" type="presParOf" srcId="{485FBCBB-02A8-4C78-BB87-3C121AB2D594}" destId="{030627B7-8D1B-4A0D-92AD-5AD02C4D51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9F82-C7C3-49A6-B4C3-7320CF1EE579}">
      <dsp:nvSpPr>
        <dsp:cNvPr id="0" name=""/>
        <dsp:cNvSpPr/>
      </dsp:nvSpPr>
      <dsp:spPr>
        <a:xfrm>
          <a:off x="4022891" y="0"/>
          <a:ext cx="4022891" cy="2115156"/>
        </a:xfrm>
        <a:prstGeom prst="trapezoid">
          <a:avLst>
            <a:gd name="adj" fmla="val 95097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kern="1200" dirty="0"/>
            <a:t>Håndtere mobbing og andre krenkelser</a:t>
          </a:r>
        </a:p>
      </dsp:txBody>
      <dsp:txXfrm>
        <a:off x="4022891" y="0"/>
        <a:ext cx="4022891" cy="2115156"/>
      </dsp:txXfrm>
    </dsp:sp>
    <dsp:sp modelId="{0069A67D-99AD-465B-B162-733ECA17BF38}">
      <dsp:nvSpPr>
        <dsp:cNvPr id="0" name=""/>
        <dsp:cNvSpPr/>
      </dsp:nvSpPr>
      <dsp:spPr>
        <a:xfrm>
          <a:off x="2011445" y="2115156"/>
          <a:ext cx="8045782" cy="2115156"/>
        </a:xfrm>
        <a:prstGeom prst="trapezoid">
          <a:avLst>
            <a:gd name="adj" fmla="val 95097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kern="1200" dirty="0"/>
            <a:t>Forebygge mobbing og andre krenkelser</a:t>
          </a:r>
        </a:p>
      </dsp:txBody>
      <dsp:txXfrm>
        <a:off x="3419457" y="2115156"/>
        <a:ext cx="5229758" cy="2115156"/>
      </dsp:txXfrm>
    </dsp:sp>
    <dsp:sp modelId="{75D14FC0-2B05-4F62-A977-956D27C9626C}">
      <dsp:nvSpPr>
        <dsp:cNvPr id="0" name=""/>
        <dsp:cNvSpPr/>
      </dsp:nvSpPr>
      <dsp:spPr>
        <a:xfrm>
          <a:off x="0" y="4230312"/>
          <a:ext cx="12068673" cy="2115156"/>
        </a:xfrm>
        <a:prstGeom prst="trapezoid">
          <a:avLst>
            <a:gd name="adj" fmla="val 95097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kern="1200" dirty="0"/>
            <a:t>Fremme trygge og gode barnehage- og skolemiljø  </a:t>
          </a:r>
        </a:p>
      </dsp:txBody>
      <dsp:txXfrm>
        <a:off x="2112017" y="4230312"/>
        <a:ext cx="7844637" cy="2115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B2291-2693-402F-BB8C-02567E89F6AC}">
      <dsp:nvSpPr>
        <dsp:cNvPr id="0" name=""/>
        <dsp:cNvSpPr/>
      </dsp:nvSpPr>
      <dsp:spPr>
        <a:xfrm rot="5400000">
          <a:off x="7595698" y="-3095050"/>
          <a:ext cx="1221998" cy="7723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Utdanningsdirektoratet planlegger og legger til rette i dialog med fylkesmannen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Hovedsakelig faglig input. Belyser bredt ulike aspekter ved de gjennomgående temaene i tilbudet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Arbeid i fylker og kommunegrupper</a:t>
          </a:r>
          <a:endParaRPr lang="nb-NO" sz="1300" kern="1200" dirty="0"/>
        </a:p>
      </dsp:txBody>
      <dsp:txXfrm rot="-5400000">
        <a:off x="4344723" y="215578"/>
        <a:ext cx="7664297" cy="1102692"/>
      </dsp:txXfrm>
    </dsp:sp>
    <dsp:sp modelId="{68EDE420-5889-4B4F-B0B3-B0962B839E56}">
      <dsp:nvSpPr>
        <dsp:cNvPr id="0" name=""/>
        <dsp:cNvSpPr/>
      </dsp:nvSpPr>
      <dsp:spPr>
        <a:xfrm>
          <a:off x="0" y="3175"/>
          <a:ext cx="4344722" cy="152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Nasjonale samlinger</a:t>
          </a:r>
        </a:p>
      </dsp:txBody>
      <dsp:txXfrm>
        <a:off x="74566" y="77741"/>
        <a:ext cx="4195590" cy="1378366"/>
      </dsp:txXfrm>
    </dsp:sp>
    <dsp:sp modelId="{7C5CC94A-4318-4421-8148-E8F489CBB1DB}">
      <dsp:nvSpPr>
        <dsp:cNvPr id="0" name=""/>
        <dsp:cNvSpPr/>
      </dsp:nvSpPr>
      <dsp:spPr>
        <a:xfrm rot="5400000">
          <a:off x="7595698" y="-1491177"/>
          <a:ext cx="1221998" cy="7723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Fylkesmannen planlegger og legger til rette i dialog med kommunene.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Faglig input etter ønske og behov hos kommunene. «Bore dypere og smalere»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Erfaringsdeling internt og på tvers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Arbeid i kommunegrupper</a:t>
          </a:r>
        </a:p>
      </dsp:txBody>
      <dsp:txXfrm rot="-5400000">
        <a:off x="4344723" y="1819451"/>
        <a:ext cx="7664297" cy="1102692"/>
      </dsp:txXfrm>
    </dsp:sp>
    <dsp:sp modelId="{812FEEEF-2EDF-4DA9-8A9C-DD15656D9181}">
      <dsp:nvSpPr>
        <dsp:cNvPr id="0" name=""/>
        <dsp:cNvSpPr/>
      </dsp:nvSpPr>
      <dsp:spPr>
        <a:xfrm>
          <a:off x="0" y="1607048"/>
          <a:ext cx="4344722" cy="152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Regionale samlinger</a:t>
          </a:r>
        </a:p>
      </dsp:txBody>
      <dsp:txXfrm>
        <a:off x="74566" y="1681614"/>
        <a:ext cx="4195590" cy="1378366"/>
      </dsp:txXfrm>
    </dsp:sp>
    <dsp:sp modelId="{967FC5A4-0244-40AE-82ED-6DE3CBCAAC0F}">
      <dsp:nvSpPr>
        <dsp:cNvPr id="0" name=""/>
        <dsp:cNvSpPr/>
      </dsp:nvSpPr>
      <dsp:spPr>
        <a:xfrm rot="5400000">
          <a:off x="7595698" y="112695"/>
          <a:ext cx="1221998" cy="7723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Ressurspersonen planlegger og legger til rette for arbeid i dialog med kommunenivået  og deltakerne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Ferdighetstrening og faglig input etter ønske og behov hos deltakerne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Erfaringsdeling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Refleksjon over praksis</a:t>
          </a:r>
        </a:p>
      </dsp:txBody>
      <dsp:txXfrm rot="-5400000">
        <a:off x="4344723" y="3423324"/>
        <a:ext cx="7664297" cy="1102692"/>
      </dsp:txXfrm>
    </dsp:sp>
    <dsp:sp modelId="{46220FBA-C0DF-4C70-B8E9-C1011F78E068}">
      <dsp:nvSpPr>
        <dsp:cNvPr id="0" name=""/>
        <dsp:cNvSpPr/>
      </dsp:nvSpPr>
      <dsp:spPr>
        <a:xfrm>
          <a:off x="0" y="3210921"/>
          <a:ext cx="4344722" cy="152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Lærende nettverk</a:t>
          </a:r>
        </a:p>
      </dsp:txBody>
      <dsp:txXfrm>
        <a:off x="74566" y="3285487"/>
        <a:ext cx="4195590" cy="1378366"/>
      </dsp:txXfrm>
    </dsp:sp>
    <dsp:sp modelId="{030627B7-8D1B-4A0D-92AD-5AD02C4D5109}">
      <dsp:nvSpPr>
        <dsp:cNvPr id="0" name=""/>
        <dsp:cNvSpPr/>
      </dsp:nvSpPr>
      <dsp:spPr>
        <a:xfrm rot="5400000">
          <a:off x="7595698" y="1716568"/>
          <a:ext cx="1221998" cy="7723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Styrere og skoleledere planlegger, forankrer og legger til rette for den lokale utviklingsprosessen sammen med sitt personale i barnehage/skole. Samhandling med ressursperson og kommunenivået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Observasjon og kollegaveiledning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 dirty="0"/>
            <a:t>Arbeid i personalgrupper: Ferdighetstrening. Arbeid med teoretisk input. Refleksjon over praksis</a:t>
          </a:r>
        </a:p>
      </dsp:txBody>
      <dsp:txXfrm rot="-5400000">
        <a:off x="4344723" y="5027197"/>
        <a:ext cx="7664297" cy="1102692"/>
      </dsp:txXfrm>
    </dsp:sp>
    <dsp:sp modelId="{566E930B-0420-45AF-AE2B-CC58AC0AF053}">
      <dsp:nvSpPr>
        <dsp:cNvPr id="0" name=""/>
        <dsp:cNvSpPr/>
      </dsp:nvSpPr>
      <dsp:spPr>
        <a:xfrm>
          <a:off x="0" y="4814795"/>
          <a:ext cx="4344722" cy="152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 err="1"/>
            <a:t>Barnehage-og</a:t>
          </a:r>
          <a:r>
            <a:rPr lang="nb-NO" sz="3000" kern="1200" dirty="0"/>
            <a:t> skolebasert kompetanseutvikling</a:t>
          </a:r>
        </a:p>
      </dsp:txBody>
      <dsp:txXfrm>
        <a:off x="74566" y="4889361"/>
        <a:ext cx="4195590" cy="137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2286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4572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6858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9144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11430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13716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16002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18288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309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52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5942-7A0C-42E0-B446-5441E974D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5942-7A0C-42E0-B446-5441E974D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ærskulen standar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67860" y="130175"/>
            <a:ext cx="15604543" cy="21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  <a:defRPr sz="63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67860" y="2276476"/>
            <a:ext cx="15604543" cy="7477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85775" marR="0" lvl="0" indent="-1936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583" marR="0" lvl="1" indent="-17478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36164" marR="0" lvl="2" indent="-1486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80468" marR="0" lvl="3" indent="-24526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5472" marR="0" lvl="4" indent="-54257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»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161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2273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2730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31877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ærskulen standar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67860" y="130175"/>
            <a:ext cx="15604543" cy="21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  <a:defRPr sz="63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67861" y="2374900"/>
            <a:ext cx="7599065" cy="695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85775" marR="0" lvl="0" indent="-1936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583" marR="0" lvl="1" indent="-17478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36164" marR="0" lvl="2" indent="-1486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80468" marR="0" lvl="3" indent="-24526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5472" marR="0" lvl="4" indent="-54257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»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161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2273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2730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31877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84332F-A1A3-4C4C-988D-5DE96B5282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7206" y="2374900"/>
            <a:ext cx="7565198" cy="6477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69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ærskulen standar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67860" y="130175"/>
            <a:ext cx="15604543" cy="21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  <a:defRPr sz="63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873339" y="2476500"/>
            <a:ext cx="7599065" cy="64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85775" marR="0" lvl="0" indent="-1936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583" marR="0" lvl="1" indent="-17478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36164" marR="0" lvl="2" indent="-1486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80468" marR="0" lvl="3" indent="-24526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5472" marR="0" lvl="4" indent="-54257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»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161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2273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2730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31877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84332F-A1A3-4C4C-988D-5DE96B5282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793" y="2374900"/>
            <a:ext cx="7565198" cy="6477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3646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E186-79C3-4EFA-B63E-3806CB43151D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279B-BC86-4A91-9F1E-CB6AC53556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1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85345" y="9224074"/>
            <a:ext cx="4046061" cy="520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>
            <a:lvl1pPr algn="l">
              <a:defRPr/>
            </a:lvl1pPr>
          </a:lstStyle>
          <a:p>
            <a:pPr>
              <a:buClr>
                <a:schemeClr val="accent4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x-none" sz="1200" smtClean="0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>
                <a:buClr>
                  <a:schemeClr val="accent4"/>
                </a:buClr>
                <a:buSzPct val="25000"/>
                <a:buFont typeface="Helvetica Neue Light"/>
                <a:buNone/>
              </a:pPr>
              <a:t>‹#›</a:t>
            </a:fld>
            <a:endParaRPr lang="x-none" sz="1200">
              <a:solidFill>
                <a:schemeClr val="accent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" name="Shape 161" descr="InsertedImage.jpg">
            <a:extLst>
              <a:ext uri="{FF2B5EF4-FFF2-40B4-BE49-F238E27FC236}">
                <a16:creationId xmlns:a16="http://schemas.microsoft.com/office/drawing/2014/main" id="{34457DC8-C378-455F-83C1-910DB3356C3B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71898" t="3596" b="37320"/>
          <a:stretch/>
        </p:blipFill>
        <p:spPr>
          <a:xfrm rot="-2">
            <a:off x="14614145" y="8964167"/>
            <a:ext cx="2726118" cy="6897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98" r:id="rId3"/>
    <p:sldLayoutId id="2147483648" r:id="rId4"/>
    <p:sldLayoutId id="214748369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erskulen.no/for-tilsette/fokusomrade/inkluderande-barnehage-og-skulemiljo.43431.asp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g-hansen.no/eventportal/?E=3176&amp;A=68721&amp;Att=0&amp;WebNo=1&amp;Sec=VGhbckdaoHUkALl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Inserted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">
            <a:off x="2" y="6986571"/>
            <a:ext cx="17340262" cy="278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asset.jpg"/>
          <p:cNvPicPr preferRelativeResize="0"/>
          <p:nvPr/>
        </p:nvPicPr>
        <p:blipFill rotWithShape="1">
          <a:blip r:embed="rId4">
            <a:alphaModFix/>
          </a:blip>
          <a:srcRect t="1" b="21150"/>
          <a:stretch/>
        </p:blipFill>
        <p:spPr>
          <a:xfrm>
            <a:off x="-1" y="-1601316"/>
            <a:ext cx="17340263" cy="828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549053" y="6240595"/>
            <a:ext cx="11907989" cy="231858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>
              <a:buClr>
                <a:schemeClr val="accent4"/>
              </a:buClr>
            </a:pPr>
            <a:endParaRPr lang="nb-NO" sz="36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accent4"/>
              </a:buClr>
            </a:pPr>
            <a:endParaRPr lang="nb-NO" sz="36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accent4"/>
              </a:buClr>
            </a:pPr>
            <a:r>
              <a:rPr lang="nb-NO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Inkluderende barnehage og skolemiljø	</a:t>
            </a:r>
          </a:p>
          <a:p>
            <a:pPr>
              <a:buClr>
                <a:schemeClr val="accent4"/>
              </a:buClr>
            </a:pPr>
            <a:r>
              <a:rPr lang="nb-NO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Time, Klepp, Hå og Gjesdal					</a:t>
            </a:r>
            <a:endParaRPr lang="nb-NO" sz="20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chemeClr val="accent4"/>
              </a:buClr>
            </a:pPr>
            <a:r>
              <a:rPr lang="nb-NO" sz="2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31E99-F302-4B7A-8791-513B7359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Suksesskriterier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5E3E65-2BA4-4175-8B99-B59661392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4000" dirty="0"/>
              <a:t>At det gjennomføres prosesser i kollegiet som gir motivasjon, skaper mening og gir eierskap til arbeidet; medskaping</a:t>
            </a:r>
          </a:p>
          <a:p>
            <a:r>
              <a:rPr lang="nb-NO" sz="4000" dirty="0"/>
              <a:t>At det settes av tilstrekkelig tid til arbeidet, og at leder legger klare føringer og rammer for arbeidet. Tydelige forventninger og forpliktelser.</a:t>
            </a:r>
          </a:p>
          <a:p>
            <a:r>
              <a:rPr lang="nb-NO" sz="4000" dirty="0"/>
              <a:t>At leder klarer å bygge et lag på egen enhet. En mer distribuert lederpraksis.</a:t>
            </a:r>
          </a:p>
          <a:p>
            <a:pPr marL="292100" indent="0">
              <a:buNone/>
            </a:pPr>
            <a:endParaRPr lang="nb-NO" sz="4000" dirty="0"/>
          </a:p>
          <a:p>
            <a:r>
              <a:rPr lang="nb-NO" sz="4000" dirty="0"/>
              <a:t>God støtte og oppfølging av barnehager og skoler. Tett på!</a:t>
            </a:r>
          </a:p>
          <a:p>
            <a:r>
              <a:rPr lang="nb-NO" sz="4000" dirty="0"/>
              <a:t>God organisering som sikrer robust ledelse ( to fra hver kommune, lederteam).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5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Faser</a:t>
            </a:r>
            <a:r>
              <a:rPr lang="nn-NO" dirty="0"/>
              <a:t> i </a:t>
            </a:r>
            <a:br>
              <a:rPr lang="nn-NO" dirty="0"/>
            </a:br>
            <a:r>
              <a:rPr lang="nn-NO"/>
              <a:t>implementeringsprosessen</a:t>
            </a:r>
            <a:r>
              <a:rPr lang="nn-NO" dirty="0"/>
              <a:t> </a:t>
            </a:r>
            <a:r>
              <a:rPr lang="nn-NO" sz="4400" dirty="0"/>
              <a:t>(</a:t>
            </a:r>
            <a:r>
              <a:rPr lang="nn-NO" sz="4400" dirty="0" err="1"/>
              <a:t>Fixen</a:t>
            </a:r>
            <a:r>
              <a:rPr lang="nn-NO" sz="4400" dirty="0"/>
              <a:t>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7861" y="2374900"/>
            <a:ext cx="14765074" cy="6959600"/>
          </a:xfrm>
        </p:spPr>
        <p:txBody>
          <a:bodyPr/>
          <a:lstStyle/>
          <a:p>
            <a:pPr marL="292608" indent="0">
              <a:buClrTx/>
              <a:buSzPts val="3600"/>
              <a:buNone/>
            </a:pPr>
            <a:endParaRPr lang="nn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4108" indent="-571500">
              <a:buClrTx/>
              <a:buSzPts val="3600"/>
              <a:buFont typeface="Arial" panose="020B0604020202020204" pitchFamily="34" charset="0"/>
              <a:buChar char="•"/>
            </a:pP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 1: Utforsking og adopsjon</a:t>
            </a:r>
          </a:p>
          <a:p>
            <a:pPr marL="292608" indent="0">
              <a:buClrTx/>
              <a:buSzPts val="3600"/>
              <a:buNone/>
            </a:pP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Stikkord: Involvere personalet, slik at de helt </a:t>
            </a:r>
            <a:r>
              <a:rPr lang="nn-NO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starten får et </a:t>
            </a:r>
            <a:r>
              <a:rPr lang="nn-NO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eierforhold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 prosjektet og opplever å </a:t>
            </a:r>
            <a:r>
              <a:rPr lang="nn-NO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påvirke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nn-NO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beslutningsprosessen</a:t>
            </a:r>
            <a:endParaRPr lang="nn-NO" dirty="0"/>
          </a:p>
          <a:p>
            <a:endParaRPr lang="nn-NO" dirty="0"/>
          </a:p>
          <a:p>
            <a:pPr>
              <a:buFont typeface="Arial" panose="020B0604020202020204" pitchFamily="34" charset="0"/>
              <a:buChar char="•"/>
            </a:pPr>
            <a:r>
              <a:rPr lang="nn-NO" dirty="0"/>
              <a:t>    Fase 2:Program/prosjektinstallasjon</a:t>
            </a:r>
          </a:p>
          <a:p>
            <a:pPr marL="292100" indent="0">
              <a:buNone/>
            </a:pPr>
            <a:r>
              <a:rPr lang="nn-NO" dirty="0"/>
              <a:t>Stikkord: Forberede organisasjonen på det som skal skje, </a:t>
            </a:r>
            <a:r>
              <a:rPr lang="nn-NO" dirty="0" err="1"/>
              <a:t>ressurser</a:t>
            </a:r>
            <a:r>
              <a:rPr lang="nn-NO" dirty="0"/>
              <a:t>, tid, arbeide kollektivt, skape realistiske </a:t>
            </a:r>
            <a:r>
              <a:rPr lang="nn-NO" dirty="0" err="1"/>
              <a:t>forventninger</a:t>
            </a:r>
            <a:r>
              <a:rPr lang="nn-NO" dirty="0"/>
              <a:t>, utvikling av lojalitet</a:t>
            </a:r>
          </a:p>
          <a:p>
            <a:pPr marL="292100" indent="0">
              <a:buNone/>
            </a:pPr>
            <a:endParaRPr lang="nn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17252414" y="9606708"/>
            <a:ext cx="7295354" cy="2076526"/>
          </a:xfrm>
        </p:spPr>
      </p:sp>
    </p:spTree>
    <p:extLst>
      <p:ext uri="{BB962C8B-B14F-4D97-AF65-F5344CB8AC3E}">
        <p14:creationId xmlns:p14="http://schemas.microsoft.com/office/powerpoint/2010/main" val="238457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dirty="0"/>
              <a:t>                                      Samlingsbasert tilbud</a:t>
            </a:r>
            <a:br>
              <a:rPr lang="nb-NO" sz="4400" dirty="0"/>
            </a:br>
            <a:r>
              <a:rPr lang="nb-NO" sz="4400" dirty="0"/>
              <a:t>                     Kompetanseutvikling og støtte på mange arenaer i samspill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2635795" y="2548423"/>
          <a:ext cx="12068673" cy="634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041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97CAD-AF47-409E-83AB-B0F66897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1D8D35-EE14-45F4-B1FF-46ADFFF9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http://www.jaerskulen.no/for-tilsette/fokusomrade/inkluderande-barnehage-og-skulemiljo.43431.aspx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902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ABC928-D556-4694-AA9F-259854C5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Formøte med </a:t>
            </a:r>
            <a:r>
              <a:rPr lang="nb-NO" dirty="0" err="1"/>
              <a:t>prosjektleiarar</a:t>
            </a:r>
            <a:r>
              <a:rPr lang="nb-NO" dirty="0"/>
              <a:t>/</a:t>
            </a:r>
            <a:r>
              <a:rPr lang="nb-NO" dirty="0" err="1"/>
              <a:t>res.personar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739859-9463-47BA-A882-EFC79E094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0">
              <a:buNone/>
            </a:pPr>
            <a:endParaRPr lang="nb-NO" b="1" dirty="0"/>
          </a:p>
          <a:p>
            <a:r>
              <a:rPr lang="nb-NO" b="1" dirty="0"/>
              <a:t>I desember eller før 16.januar 2018</a:t>
            </a:r>
          </a:p>
          <a:p>
            <a:r>
              <a:rPr lang="nb-NO" b="1" dirty="0"/>
              <a:t>1 times møte på </a:t>
            </a:r>
            <a:r>
              <a:rPr lang="nb-NO" b="1" dirty="0" err="1"/>
              <a:t>skulen</a:t>
            </a:r>
            <a:r>
              <a:rPr lang="nb-NO" b="1" dirty="0"/>
              <a:t> /</a:t>
            </a:r>
            <a:r>
              <a:rPr lang="nb-NO" b="1" dirty="0" err="1"/>
              <a:t>bhg</a:t>
            </a:r>
            <a:endParaRPr lang="nb-NO" b="1" dirty="0"/>
          </a:p>
          <a:p>
            <a:r>
              <a:rPr lang="nb-NO" b="1" dirty="0"/>
              <a:t>Mål:</a:t>
            </a:r>
          </a:p>
          <a:p>
            <a:pPr lvl="3"/>
            <a:r>
              <a:rPr lang="nb-NO" i="1" dirty="0"/>
              <a:t>Bli kjent</a:t>
            </a:r>
          </a:p>
          <a:p>
            <a:pPr lvl="3"/>
            <a:r>
              <a:rPr lang="nb-NO" i="1" dirty="0"/>
              <a:t>Gå gjennom kartlegginga for barnehagen/</a:t>
            </a:r>
            <a:r>
              <a:rPr lang="nb-NO" i="1" dirty="0" err="1"/>
              <a:t>skulen</a:t>
            </a:r>
            <a:endParaRPr lang="nb-NO" i="1" dirty="0"/>
          </a:p>
          <a:p>
            <a:pPr lvl="3"/>
            <a:r>
              <a:rPr lang="nb-NO" i="1" dirty="0"/>
              <a:t>Maria/Sissel tek kontakt </a:t>
            </a:r>
          </a:p>
        </p:txBody>
      </p:sp>
    </p:spTree>
    <p:extLst>
      <p:ext uri="{BB962C8B-B14F-4D97-AF65-F5344CB8AC3E}">
        <p14:creationId xmlns:p14="http://schemas.microsoft.com/office/powerpoint/2010/main" val="304901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1ED476-5D46-434A-AB77-0A8C806C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Forventingar</a:t>
            </a:r>
            <a:r>
              <a:rPr lang="nb-NO" dirty="0"/>
              <a:t> 2018/2019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8C61E3-01DB-40E4-B9E5-09E830FD7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4000" dirty="0"/>
              <a:t>Bestill flybillett til 16/17.januar – </a:t>
            </a:r>
            <a:r>
              <a:rPr lang="nb-NO" sz="4000" dirty="0" err="1"/>
              <a:t>leiar</a:t>
            </a:r>
            <a:r>
              <a:rPr lang="nb-NO" sz="4000" dirty="0"/>
              <a:t> av eininga</a:t>
            </a:r>
          </a:p>
          <a:p>
            <a:r>
              <a:rPr lang="nb-NO" sz="2000" dirty="0"/>
              <a:t>Oppstart </a:t>
            </a:r>
            <a:r>
              <a:rPr lang="nb-NO" sz="2000" dirty="0" err="1"/>
              <a:t>kl</a:t>
            </a:r>
            <a:r>
              <a:rPr lang="nb-NO" sz="2000" dirty="0"/>
              <a:t> 10.00 i Oslo. Slutt </a:t>
            </a:r>
            <a:r>
              <a:rPr lang="nb-NO" sz="2000" dirty="0" err="1"/>
              <a:t>kl</a:t>
            </a:r>
            <a:r>
              <a:rPr lang="nb-NO" sz="2000" dirty="0"/>
              <a:t> 15.00.  For eksempel – Norwegian 08.15 16.januar og SAS retur 16.20 17.januar</a:t>
            </a:r>
          </a:p>
          <a:p>
            <a:pPr lvl="3"/>
            <a:r>
              <a:rPr lang="nb-NO" sz="1800" dirty="0"/>
              <a:t>Klepp: bestille sjølve merke bestilling med trygt og godt </a:t>
            </a:r>
            <a:r>
              <a:rPr lang="nb-NO" sz="1800" dirty="0" err="1"/>
              <a:t>skulemiljø</a:t>
            </a:r>
            <a:r>
              <a:rPr lang="nb-NO" sz="1800" dirty="0"/>
              <a:t>- </a:t>
            </a:r>
            <a:r>
              <a:rPr lang="nb-NO" sz="1800" dirty="0" err="1"/>
              <a:t>prosjektnr</a:t>
            </a:r>
            <a:r>
              <a:rPr lang="nb-NO" sz="1800" dirty="0"/>
              <a:t> 295</a:t>
            </a:r>
          </a:p>
          <a:p>
            <a:pPr lvl="3"/>
            <a:r>
              <a:rPr lang="nb-NO" sz="1800" dirty="0"/>
              <a:t>Hå: bestille sjølve - merke </a:t>
            </a:r>
            <a:r>
              <a:rPr lang="nn-NO" sz="1800" dirty="0"/>
              <a:t>Prosjekt:968, ansvar 204</a:t>
            </a:r>
          </a:p>
          <a:p>
            <a:pPr lvl="3"/>
            <a:r>
              <a:rPr lang="nn-NO" sz="1800" dirty="0"/>
              <a:t>Gjesdal: bestille sjølve, reiserekning. Merk med trygt og godt skulemiljø</a:t>
            </a:r>
          </a:p>
          <a:p>
            <a:pPr lvl="3"/>
            <a:r>
              <a:rPr lang="nn-NO" sz="1800" dirty="0"/>
              <a:t>Time: Grethe bestiller fly til dei fire deltakarane frå barnhage/skule</a:t>
            </a:r>
            <a:endParaRPr lang="nb-NO" sz="1800" dirty="0"/>
          </a:p>
          <a:p>
            <a:r>
              <a:rPr lang="nb-NO" sz="4000" dirty="0"/>
              <a:t> Register deg via denne lenka </a:t>
            </a:r>
            <a:r>
              <a:rPr lang="nb-NO" sz="4000" dirty="0" err="1"/>
              <a:t>innan</a:t>
            </a:r>
            <a:r>
              <a:rPr lang="nb-NO" sz="4000" dirty="0"/>
              <a:t> 15.desember: </a:t>
            </a:r>
          </a:p>
          <a:p>
            <a:pPr marL="292100" indent="0">
              <a:buNone/>
            </a:pPr>
            <a:r>
              <a:rPr lang="nb-NO" sz="1600" u="sng" dirty="0">
                <a:hlinkClick r:id="rId2"/>
              </a:rPr>
              <a:t>https://www.berg-hansen.no/eventportal/?E=3176&amp;A=68721&amp;Att=0&amp;WebNo=1&amp;Sec=VGhbckdaoHUkALll</a:t>
            </a:r>
            <a:endParaRPr lang="nb-NO" sz="1600" u="sng" dirty="0"/>
          </a:p>
          <a:p>
            <a:pPr marL="292100" indent="0">
              <a:buNone/>
            </a:pPr>
            <a:r>
              <a:rPr lang="nb-NO" sz="1800" dirty="0"/>
              <a:t>Merk ei overnatting. To netter gjeld </a:t>
            </a:r>
            <a:r>
              <a:rPr lang="nb-NO" sz="1800" dirty="0" err="1"/>
              <a:t>dei</a:t>
            </a:r>
            <a:r>
              <a:rPr lang="nb-NO" sz="1800" dirty="0"/>
              <a:t> med lang </a:t>
            </a:r>
            <a:r>
              <a:rPr lang="nb-NO" sz="1800" dirty="0" err="1"/>
              <a:t>reiseveg</a:t>
            </a:r>
            <a:endParaRPr lang="nb-NO" sz="1800" dirty="0"/>
          </a:p>
          <a:p>
            <a:r>
              <a:rPr lang="nb-NO" sz="4000" dirty="0"/>
              <a:t>Sett av 6.mars til Pål Roland og oppstart prosjektet</a:t>
            </a:r>
          </a:p>
          <a:p>
            <a:r>
              <a:rPr lang="nb-NO" sz="4000" dirty="0"/>
              <a:t>Sett deg inn i tenkt tidsplan- ta kontakt om </a:t>
            </a:r>
            <a:r>
              <a:rPr lang="nb-NO" sz="4000" dirty="0" err="1"/>
              <a:t>noko</a:t>
            </a:r>
            <a:r>
              <a:rPr lang="nb-NO" sz="4000" dirty="0"/>
              <a:t> er uklart</a:t>
            </a:r>
          </a:p>
          <a:p>
            <a:r>
              <a:rPr lang="nb-NO" sz="4000" dirty="0"/>
              <a:t>Prosjektet skal ha eigen prosjektplan, og/eller det kjem fram av utviklingsplanen for 2018/2019</a:t>
            </a:r>
          </a:p>
        </p:txBody>
      </p:sp>
    </p:spTree>
    <p:extLst>
      <p:ext uri="{BB962C8B-B14F-4D97-AF65-F5344CB8AC3E}">
        <p14:creationId xmlns:p14="http://schemas.microsoft.com/office/powerpoint/2010/main" val="221655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7412E-AC05-475D-B571-4B4FA9DE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F5B67C-55A4-43F1-B5B3-38FA98F80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Velkommen </a:t>
            </a:r>
          </a:p>
          <a:p>
            <a:r>
              <a:rPr lang="nb-NO" dirty="0"/>
              <a:t>Informasjon /Bakgrunn </a:t>
            </a:r>
          </a:p>
          <a:p>
            <a:r>
              <a:rPr lang="nb-NO" dirty="0"/>
              <a:t>Hovedinnhold og mål </a:t>
            </a:r>
          </a:p>
          <a:p>
            <a:r>
              <a:rPr lang="nb-NO" dirty="0"/>
              <a:t>Prosjektplan</a:t>
            </a:r>
          </a:p>
          <a:p>
            <a:r>
              <a:rPr lang="nb-NO" dirty="0"/>
              <a:t>Tidsplan</a:t>
            </a:r>
          </a:p>
          <a:p>
            <a:r>
              <a:rPr lang="nb-NO" dirty="0"/>
              <a:t>Forventninger </a:t>
            </a:r>
          </a:p>
          <a:p>
            <a:endParaRPr lang="nb-NO" dirty="0"/>
          </a:p>
        </p:txBody>
      </p:sp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E6067C7C-848D-4F2F-BC1C-99E1356DCF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146" r="17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6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7412E-AC05-475D-B571-4B4FA9DE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Jærskulen – samarbeid om </a:t>
            </a:r>
            <a:r>
              <a:rPr lang="nb-NO" dirty="0" err="1"/>
              <a:t>skuleutvikling</a:t>
            </a:r>
            <a:r>
              <a:rPr lang="nb-NO" dirty="0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F5B67C-55A4-43F1-B5B3-38FA98F80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dirty="0"/>
              <a:t>Jærskulen har </a:t>
            </a:r>
            <a:r>
              <a:rPr lang="nb-NO" sz="2800" dirty="0" err="1"/>
              <a:t>eit</a:t>
            </a:r>
            <a:r>
              <a:rPr lang="nb-NO" sz="2800" dirty="0"/>
              <a:t> godt læringsmiljø med kultur for læring.</a:t>
            </a:r>
          </a:p>
          <a:p>
            <a:r>
              <a:rPr lang="nb-NO" sz="2800" dirty="0"/>
              <a:t>Jærskulen har godt læringsutbytte.</a:t>
            </a:r>
          </a:p>
          <a:p>
            <a:r>
              <a:rPr lang="nb-NO" sz="2800" dirty="0"/>
              <a:t>Jærskulen har gode </a:t>
            </a:r>
            <a:r>
              <a:rPr lang="nb-NO" sz="2800" dirty="0" err="1"/>
              <a:t>lærarar</a:t>
            </a:r>
            <a:r>
              <a:rPr lang="nb-NO" sz="2800" dirty="0"/>
              <a:t> og </a:t>
            </a:r>
            <a:r>
              <a:rPr lang="nb-NO" sz="2800" dirty="0" err="1"/>
              <a:t>skuleleiarar</a:t>
            </a:r>
            <a:endParaRPr lang="nb-NO" sz="2800" dirty="0"/>
          </a:p>
          <a:p>
            <a:r>
              <a:rPr lang="nb-NO" sz="2800" dirty="0"/>
              <a:t>Jærskulen har </a:t>
            </a:r>
            <a:r>
              <a:rPr lang="nb-NO" sz="2800" dirty="0" err="1"/>
              <a:t>skuleeigarar</a:t>
            </a:r>
            <a:r>
              <a:rPr lang="nb-NO" sz="2800" dirty="0"/>
              <a:t> som tek ansvar for arbeidet i </a:t>
            </a:r>
            <a:r>
              <a:rPr lang="nb-NO" sz="2800" dirty="0" err="1"/>
              <a:t>skulen</a:t>
            </a:r>
            <a:r>
              <a:rPr lang="nb-NO" sz="2800" dirty="0"/>
              <a:t>.</a:t>
            </a:r>
          </a:p>
          <a:p>
            <a:r>
              <a:rPr lang="nb-NO" sz="2800" dirty="0"/>
              <a:t>Jærskulen har godt </a:t>
            </a:r>
            <a:r>
              <a:rPr lang="nb-NO" sz="2800" dirty="0" err="1"/>
              <a:t>omdøme</a:t>
            </a:r>
            <a:endParaRPr lang="nb-NO" sz="2800" dirty="0"/>
          </a:p>
          <a:p>
            <a:endParaRPr lang="nb-NO" sz="2800" dirty="0"/>
          </a:p>
          <a:p>
            <a:r>
              <a:rPr lang="nb-NO" sz="2800" dirty="0"/>
              <a:t>Søkte i mai 2017</a:t>
            </a:r>
          </a:p>
          <a:p>
            <a:r>
              <a:rPr lang="nb-NO" sz="2800" dirty="0"/>
              <a:t>Svar </a:t>
            </a:r>
            <a:r>
              <a:rPr lang="nb-NO" sz="2800" dirty="0" err="1"/>
              <a:t>sommaren</a:t>
            </a:r>
            <a:r>
              <a:rPr lang="nb-NO" sz="2800" dirty="0"/>
              <a:t> 2017</a:t>
            </a:r>
          </a:p>
          <a:p>
            <a:r>
              <a:rPr lang="nb-NO" sz="2800" dirty="0"/>
              <a:t>Informasjon ut til alle i august 2017</a:t>
            </a:r>
          </a:p>
          <a:p>
            <a:pPr marL="292100" indent="0">
              <a:buNone/>
            </a:pPr>
            <a:endParaRPr lang="nb-NO" dirty="0"/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07278069-2BD6-41F2-8CC0-00A882E0D4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472" b="21472"/>
          <a:stretch>
            <a:fillRect/>
          </a:stretch>
        </p:blipFill>
        <p:spPr>
          <a:xfrm>
            <a:off x="884793" y="2374900"/>
            <a:ext cx="7565198" cy="6477000"/>
          </a:xfrm>
        </p:spPr>
      </p:pic>
    </p:spTree>
    <p:extLst>
      <p:ext uri="{BB962C8B-B14F-4D97-AF65-F5344CB8AC3E}">
        <p14:creationId xmlns:p14="http://schemas.microsoft.com/office/powerpoint/2010/main" val="247945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094C0-2D13-4A98-A394-49A8F5A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400" dirty="0"/>
              <a:t>Deltaking i Inkluderande barnehage og skulemiljø pulje 2</a:t>
            </a:r>
            <a:br>
              <a:rPr lang="nn-NO" sz="4000" dirty="0"/>
            </a:br>
            <a:r>
              <a:rPr lang="nn-NO" sz="4000" dirty="0"/>
              <a:t> </a:t>
            </a:r>
            <a:r>
              <a:rPr lang="nn-NO" sz="3600" dirty="0"/>
              <a:t>Barnehage og skulebasert kapasitetsutvikling med lærande nettverk</a:t>
            </a:r>
            <a:endParaRPr lang="nb-NO" sz="3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9325C3-E5E6-4DA6-8ED6-C3226D065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Oppstart i januar 2018</a:t>
            </a:r>
          </a:p>
          <a:p>
            <a:r>
              <a:rPr lang="nb-NO" dirty="0"/>
              <a:t>Slutt i desember 2019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Jærskulen som </a:t>
            </a:r>
            <a:r>
              <a:rPr lang="nb-NO" i="1" dirty="0" err="1"/>
              <a:t>ein</a:t>
            </a:r>
            <a:r>
              <a:rPr lang="nb-NO" i="1" dirty="0"/>
              <a:t> kommune</a:t>
            </a:r>
          </a:p>
          <a:p>
            <a:pPr marL="0" indent="0">
              <a:buNone/>
            </a:pPr>
            <a:r>
              <a:rPr lang="nb-NO" sz="2800" b="1" dirty="0"/>
              <a:t>Rogaland</a:t>
            </a:r>
            <a:r>
              <a:rPr lang="nb-NO" sz="2800" dirty="0"/>
              <a:t>: Sola, Stavanger, Eigersund og Jærskulen</a:t>
            </a:r>
            <a:endParaRPr lang="nn-NO" sz="2800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A6AB9DD-3334-49CE-8221-63E56FEA9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20122"/>
              </p:ext>
            </p:extLst>
          </p:nvPr>
        </p:nvGraphicFramePr>
        <p:xfrm>
          <a:off x="8981162" y="3844986"/>
          <a:ext cx="7390354" cy="3413955"/>
        </p:xfrm>
        <a:graphic>
          <a:graphicData uri="http://schemas.openxmlformats.org/drawingml/2006/table">
            <a:tbl>
              <a:tblPr firstRow="1" firstCol="1" bandRow="1">
                <a:tableStyleId>{10C4FD61-6584-4C94-94E4-F88C7B91DB98}</a:tableStyleId>
              </a:tblPr>
              <a:tblGrid>
                <a:gridCol w="909367">
                  <a:extLst>
                    <a:ext uri="{9D8B030D-6E8A-4147-A177-3AD203B41FA5}">
                      <a16:colId xmlns:a16="http://schemas.microsoft.com/office/drawing/2014/main" val="3558524432"/>
                    </a:ext>
                  </a:extLst>
                </a:gridCol>
                <a:gridCol w="2396995">
                  <a:extLst>
                    <a:ext uri="{9D8B030D-6E8A-4147-A177-3AD203B41FA5}">
                      <a16:colId xmlns:a16="http://schemas.microsoft.com/office/drawing/2014/main" val="278554423"/>
                    </a:ext>
                  </a:extLst>
                </a:gridCol>
                <a:gridCol w="2235996">
                  <a:extLst>
                    <a:ext uri="{9D8B030D-6E8A-4147-A177-3AD203B41FA5}">
                      <a16:colId xmlns:a16="http://schemas.microsoft.com/office/drawing/2014/main" val="2229494638"/>
                    </a:ext>
                  </a:extLst>
                </a:gridCol>
                <a:gridCol w="1847996">
                  <a:extLst>
                    <a:ext uri="{9D8B030D-6E8A-4147-A177-3AD203B41FA5}">
                      <a16:colId xmlns:a16="http://schemas.microsoft.com/office/drawing/2014/main" val="3309889071"/>
                    </a:ext>
                  </a:extLst>
                </a:gridCol>
              </a:tblGrid>
              <a:tr h="69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Barnehagar</a:t>
                      </a:r>
                      <a:endParaRPr lang="nb-NO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Prosjektleiar /</a:t>
                      </a:r>
                      <a:r>
                        <a:rPr lang="nn-NO" sz="1400" dirty="0" err="1">
                          <a:effectLst/>
                        </a:rPr>
                        <a:t>Res.person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Maria </a:t>
                      </a:r>
                      <a:r>
                        <a:rPr lang="nn-NO" sz="1400" dirty="0" err="1">
                          <a:effectLst/>
                        </a:rPr>
                        <a:t>Tjaum</a:t>
                      </a:r>
                      <a:r>
                        <a:rPr lang="nn-NO" sz="1400" dirty="0">
                          <a:effectLst/>
                        </a:rPr>
                        <a:t> Eimstad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Skular</a:t>
                      </a:r>
                      <a:endParaRPr lang="nb-NO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Prosjektleiar /</a:t>
                      </a:r>
                      <a:r>
                        <a:rPr lang="nn-NO" sz="1400" dirty="0" err="1">
                          <a:effectLst/>
                        </a:rPr>
                        <a:t>Res.person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Sissel J Johannessen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Kontaktpersonar</a:t>
                      </a:r>
                      <a:endParaRPr lang="nb-NO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kommune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173004"/>
                  </a:ext>
                </a:extLst>
              </a:tr>
              <a:tr h="69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Klepp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Orre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Borsheim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Orre 1-10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Engelsvoll 1-7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Sissel J Johannesen</a:t>
                      </a:r>
                      <a:endParaRPr lang="nb-NO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Helga  Hope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312635"/>
                  </a:ext>
                </a:extLst>
              </a:tr>
              <a:tr h="69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>
                          <a:effectLst/>
                        </a:rPr>
                        <a:t>Time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Kvernaland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FUS </a:t>
                      </a:r>
                      <a:r>
                        <a:rPr lang="nn-NO" sz="1400" dirty="0" err="1">
                          <a:effectLst/>
                        </a:rPr>
                        <a:t>Eivindsholen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Lye 1-7</a:t>
                      </a:r>
                      <a:endParaRPr lang="nb-NO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Undheim 1-10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Karen Seppola</a:t>
                      </a:r>
                      <a:endParaRPr lang="nb-NO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Grethe Thu Skadberg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0100"/>
                  </a:ext>
                </a:extLst>
              </a:tr>
              <a:tr h="632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>
                          <a:effectLst/>
                        </a:rPr>
                        <a:t>Hå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 err="1">
                          <a:effectLst/>
                        </a:rPr>
                        <a:t>Urhei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Motlandsmarka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Bø 1-7</a:t>
                      </a:r>
                      <a:endParaRPr lang="nb-NO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Vigrestad 1-4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Trond Egil Sunde</a:t>
                      </a:r>
                      <a:endParaRPr lang="nb-NO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Hildegunn Husveg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050129"/>
                  </a:ext>
                </a:extLst>
              </a:tr>
              <a:tr h="69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</a:rPr>
                        <a:t>Gjesdal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 err="1">
                          <a:effectLst/>
                        </a:rPr>
                        <a:t>Flassabekken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Oltedal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Dirdal 1-10</a:t>
                      </a:r>
                      <a:endParaRPr lang="nb-NO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Gjesdal u.8-10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Hilde Siira</a:t>
                      </a:r>
                      <a:endParaRPr lang="nb-NO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Rannveig Eriksen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355705"/>
                  </a:ext>
                </a:extLst>
              </a:tr>
            </a:tbl>
          </a:graphicData>
        </a:graphic>
      </p:graphicFrame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69F1D960-A891-403F-B499-2DBEDB92FC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072" r="11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59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A47C5E-F57B-4AE0-860B-6BACE84E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FCF37C-70F0-4986-A3D7-95471F1A9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860" y="1806766"/>
            <a:ext cx="15604543" cy="7946835"/>
          </a:xfrm>
        </p:spPr>
        <p:txBody>
          <a:bodyPr/>
          <a:lstStyle/>
          <a:p>
            <a:r>
              <a:rPr lang="nb-NO" sz="3600" dirty="0">
                <a:latin typeface="Times New Roman"/>
              </a:rPr>
              <a:t>Prosjektet har som mål at </a:t>
            </a:r>
            <a:r>
              <a:rPr lang="nb-NO" sz="3600" b="1" dirty="0">
                <a:latin typeface="Times New Roman"/>
              </a:rPr>
              <a:t>kapasitet</a:t>
            </a:r>
            <a:r>
              <a:rPr lang="nb-NO" sz="3600" dirty="0">
                <a:latin typeface="Times New Roman"/>
              </a:rPr>
              <a:t>sutviklingen skal styrke barnehagers, skolers og eiers kapasitet til å skape og opprettholde gode barnehage- og skolemiljøer, og forebygge, avdekke og håndtere mobbing og andre krenkelser. Målet er å styrke både regelverkskompetansen og den pedagogiske kompetansen til barnehager, skoler, eiere og barnehagemyndigheter, samt kompetanse i å drive kvalitetsutvikling lokalt.</a:t>
            </a:r>
            <a:endParaRPr lang="nn-NO" sz="3600" dirty="0">
              <a:latin typeface="Times New Roman"/>
            </a:endParaRPr>
          </a:p>
          <a:p>
            <a:pPr marL="292100" indent="0">
              <a:buNone/>
            </a:pPr>
            <a:endParaRPr lang="nb-NO" sz="4000" dirty="0"/>
          </a:p>
          <a:p>
            <a:pPr marL="292100" indent="0">
              <a:buNone/>
            </a:pPr>
            <a:r>
              <a:rPr lang="nb-NO" sz="3600" dirty="0"/>
              <a:t>Kapasitetsutvikling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Vi utvikler kapasitet ved å bygge kompetanse i organisasjonene.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Ansatte som har motivasjon til å gjøre noe med kompetansen</a:t>
            </a:r>
            <a:r>
              <a:rPr lang="nb-NO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44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7860" y="-101179"/>
            <a:ext cx="15604543" cy="1313034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7860" y="1344058"/>
            <a:ext cx="15723542" cy="7892017"/>
          </a:xfrm>
        </p:spPr>
        <p:txBody>
          <a:bodyPr/>
          <a:lstStyle/>
          <a:p>
            <a:pPr marL="292100" indent="0">
              <a:buNone/>
            </a:pPr>
            <a:r>
              <a:rPr lang="nn-NO" dirty="0" err="1"/>
              <a:t>Deltakerne</a:t>
            </a:r>
            <a:r>
              <a:rPr lang="nn-NO" dirty="0"/>
              <a:t> skal få </a:t>
            </a:r>
            <a:r>
              <a:rPr lang="nn-NO" dirty="0" err="1"/>
              <a:t>mulighet</a:t>
            </a:r>
            <a:r>
              <a:rPr lang="nn-NO" dirty="0"/>
              <a:t> til å:</a:t>
            </a:r>
          </a:p>
          <a:p>
            <a:pPr marL="292100" indent="0">
              <a:buNone/>
            </a:pPr>
            <a:endParaRPr lang="nn-NO" dirty="0"/>
          </a:p>
          <a:p>
            <a:r>
              <a:rPr lang="nn-NO" dirty="0"/>
              <a:t>Utvikle kompetanse om </a:t>
            </a:r>
            <a:r>
              <a:rPr lang="nn-NO" dirty="0" err="1"/>
              <a:t>hvordan</a:t>
            </a:r>
            <a:r>
              <a:rPr lang="nn-NO" dirty="0"/>
              <a:t> utvikle og </a:t>
            </a:r>
            <a:r>
              <a:rPr lang="nn-NO" dirty="0" err="1"/>
              <a:t>opprettholde</a:t>
            </a:r>
            <a:r>
              <a:rPr lang="nn-NO" dirty="0"/>
              <a:t> et godt og trygt barnehage-/</a:t>
            </a:r>
            <a:r>
              <a:rPr lang="nn-NO" dirty="0" err="1"/>
              <a:t>skolemiljø</a:t>
            </a:r>
            <a:r>
              <a:rPr lang="nn-NO" dirty="0"/>
              <a:t>.</a:t>
            </a:r>
          </a:p>
          <a:p>
            <a:endParaRPr lang="nn-NO" dirty="0"/>
          </a:p>
          <a:p>
            <a:r>
              <a:rPr lang="nn-NO" dirty="0"/>
              <a:t>Utvikle kompetanse om </a:t>
            </a:r>
            <a:r>
              <a:rPr lang="nn-NO" dirty="0" err="1"/>
              <a:t>hvordan</a:t>
            </a:r>
            <a:r>
              <a:rPr lang="nn-NO" dirty="0"/>
              <a:t> </a:t>
            </a:r>
            <a:r>
              <a:rPr lang="nn-NO" dirty="0" err="1"/>
              <a:t>forebygge</a:t>
            </a:r>
            <a:r>
              <a:rPr lang="nn-NO" dirty="0"/>
              <a:t>, avdekke og </a:t>
            </a:r>
            <a:r>
              <a:rPr lang="nn-NO" dirty="0" err="1"/>
              <a:t>håndtere</a:t>
            </a:r>
            <a:r>
              <a:rPr lang="nn-NO" dirty="0"/>
              <a:t> mobbing og andre </a:t>
            </a:r>
            <a:r>
              <a:rPr lang="nn-NO" dirty="0" err="1"/>
              <a:t>krenkelser</a:t>
            </a:r>
            <a:r>
              <a:rPr lang="nn-NO" dirty="0"/>
              <a:t>.</a:t>
            </a:r>
          </a:p>
          <a:p>
            <a:endParaRPr lang="nn-NO" dirty="0"/>
          </a:p>
          <a:p>
            <a:r>
              <a:rPr lang="nn-NO" dirty="0" err="1"/>
              <a:t>Øke</a:t>
            </a:r>
            <a:r>
              <a:rPr lang="nn-NO" dirty="0"/>
              <a:t> sin kompetanse om </a:t>
            </a:r>
            <a:r>
              <a:rPr lang="nn-NO" dirty="0" err="1"/>
              <a:t>hva</a:t>
            </a:r>
            <a:r>
              <a:rPr lang="nn-NO" dirty="0"/>
              <a:t> som skal til for å oppfylle </a:t>
            </a:r>
            <a:r>
              <a:rPr lang="nn-NO" dirty="0" err="1"/>
              <a:t>kravene</a:t>
            </a:r>
            <a:r>
              <a:rPr lang="nn-NO" dirty="0"/>
              <a:t> i regelverket.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839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7861" y="2374900"/>
            <a:ext cx="15161681" cy="6959600"/>
          </a:xfrm>
        </p:spPr>
        <p:txBody>
          <a:bodyPr/>
          <a:lstStyle/>
          <a:p>
            <a:r>
              <a:rPr lang="nn-NO" dirty="0"/>
              <a:t>Få </a:t>
            </a:r>
            <a:r>
              <a:rPr lang="nn-NO" dirty="0" err="1"/>
              <a:t>veiledning</a:t>
            </a:r>
            <a:r>
              <a:rPr lang="nn-NO" dirty="0"/>
              <a:t> og støtte i arbeidet </a:t>
            </a:r>
            <a:r>
              <a:rPr lang="nn-NO" dirty="0" err="1"/>
              <a:t>fra</a:t>
            </a:r>
            <a:r>
              <a:rPr lang="nn-NO" dirty="0"/>
              <a:t> lokal ressursperson og på faglige </a:t>
            </a:r>
            <a:r>
              <a:rPr lang="nn-NO" dirty="0" err="1"/>
              <a:t>samlinger</a:t>
            </a:r>
            <a:r>
              <a:rPr lang="nn-NO" dirty="0"/>
              <a:t>.</a:t>
            </a:r>
          </a:p>
          <a:p>
            <a:endParaRPr lang="nn-NO" dirty="0"/>
          </a:p>
          <a:p>
            <a:r>
              <a:rPr lang="nn-NO" dirty="0" err="1"/>
              <a:t>Videreutvikle</a:t>
            </a:r>
            <a:r>
              <a:rPr lang="nn-NO" dirty="0"/>
              <a:t> et systematisk og </a:t>
            </a:r>
            <a:r>
              <a:rPr lang="nn-NO" dirty="0" err="1"/>
              <a:t>målrettet</a:t>
            </a:r>
            <a:r>
              <a:rPr lang="nn-NO" dirty="0"/>
              <a:t> samarbeid om </a:t>
            </a:r>
            <a:r>
              <a:rPr lang="nn-NO" dirty="0" err="1"/>
              <a:t>barnehage-og</a:t>
            </a:r>
            <a:r>
              <a:rPr lang="nn-NO" dirty="0"/>
              <a:t> </a:t>
            </a:r>
            <a:r>
              <a:rPr lang="nn-NO" dirty="0" err="1"/>
              <a:t>skolemiljø</a:t>
            </a:r>
            <a:r>
              <a:rPr lang="nn-NO" dirty="0"/>
              <a:t>.</a:t>
            </a:r>
          </a:p>
          <a:p>
            <a:endParaRPr lang="nn-NO" dirty="0"/>
          </a:p>
          <a:p>
            <a:r>
              <a:rPr lang="nn-NO" dirty="0"/>
              <a:t>Utveksle </a:t>
            </a:r>
            <a:r>
              <a:rPr lang="nn-NO" dirty="0" err="1"/>
              <a:t>erfaringer</a:t>
            </a:r>
            <a:r>
              <a:rPr lang="nn-NO" dirty="0"/>
              <a:t> med andre</a:t>
            </a:r>
          </a:p>
          <a:p>
            <a:endParaRPr lang="nn-NO" dirty="0"/>
          </a:p>
          <a:p>
            <a:r>
              <a:rPr lang="nn-NO" dirty="0" err="1"/>
              <a:t>Videreutvikle</a:t>
            </a:r>
            <a:r>
              <a:rPr lang="nn-NO" dirty="0"/>
              <a:t> egen praksis i den enkelte barnehage/skole og på kommunenivå.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17494785" y="9838062"/>
            <a:ext cx="5620789" cy="2493637"/>
          </a:xfrm>
        </p:spPr>
      </p:sp>
    </p:spTree>
    <p:extLst>
      <p:ext uri="{BB962C8B-B14F-4D97-AF65-F5344CB8AC3E}">
        <p14:creationId xmlns:p14="http://schemas.microsoft.com/office/powerpoint/2010/main" val="334626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dirty="0"/>
              <a:t>					Helhetlig og systematisk arbeid </a:t>
            </a:r>
            <a:r>
              <a:rPr lang="nb-NO" sz="4400" dirty="0" err="1"/>
              <a:t>udir</a:t>
            </a:r>
            <a:r>
              <a:rPr lang="nb-NO" sz="4400" dirty="0"/>
              <a:t> 17.10.2017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2635795" y="2548423"/>
          <a:ext cx="12068673" cy="634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8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Prosessmål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5081" y="2374900"/>
            <a:ext cx="15767322" cy="6959600"/>
          </a:xfrm>
        </p:spPr>
        <p:txBody>
          <a:bodyPr/>
          <a:lstStyle/>
          <a:p>
            <a:r>
              <a:rPr lang="nn-NO" dirty="0"/>
              <a:t>Alle </a:t>
            </a:r>
            <a:r>
              <a:rPr lang="nn-NO" dirty="0" err="1"/>
              <a:t>tilsatte</a:t>
            </a:r>
            <a:r>
              <a:rPr lang="nn-NO" dirty="0"/>
              <a:t> på de 8 </a:t>
            </a:r>
            <a:r>
              <a:rPr lang="nn-NO" dirty="0" err="1"/>
              <a:t>skolene</a:t>
            </a:r>
            <a:r>
              <a:rPr lang="nn-NO" dirty="0"/>
              <a:t> og 8 </a:t>
            </a:r>
            <a:r>
              <a:rPr lang="nn-NO" dirty="0" err="1"/>
              <a:t>barnehagene</a:t>
            </a:r>
            <a:r>
              <a:rPr lang="nn-NO" dirty="0"/>
              <a:t> skal delta aktivt i </a:t>
            </a:r>
            <a:r>
              <a:rPr lang="nn-NO" dirty="0" err="1"/>
              <a:t>kompetanseutviklingen</a:t>
            </a:r>
            <a:r>
              <a:rPr lang="nn-NO" dirty="0"/>
              <a:t>. Målet er varig praksisendring.</a:t>
            </a:r>
          </a:p>
          <a:p>
            <a:endParaRPr lang="nn-NO" dirty="0"/>
          </a:p>
          <a:p>
            <a:r>
              <a:rPr lang="nn-NO" dirty="0"/>
              <a:t>De fire </a:t>
            </a:r>
            <a:r>
              <a:rPr lang="nn-NO" dirty="0" err="1"/>
              <a:t>kommunene</a:t>
            </a:r>
            <a:r>
              <a:rPr lang="nn-NO" dirty="0"/>
              <a:t> skal ha erfaringsutveksling på kommunenivå i løpet av prosjektperioden for alle </a:t>
            </a:r>
            <a:r>
              <a:rPr lang="nn-NO" dirty="0" err="1"/>
              <a:t>barnehager</a:t>
            </a:r>
            <a:r>
              <a:rPr lang="nn-NO" dirty="0"/>
              <a:t> og skoler i kommunen.</a:t>
            </a:r>
          </a:p>
          <a:p>
            <a:pPr marL="292100" indent="0">
              <a:buNone/>
            </a:pPr>
            <a:endParaRPr lang="nn-NO" dirty="0"/>
          </a:p>
          <a:p>
            <a:r>
              <a:rPr lang="nn-NO" dirty="0" err="1"/>
              <a:t>Barnehager</a:t>
            </a:r>
            <a:r>
              <a:rPr lang="nn-NO" dirty="0"/>
              <a:t> og skoler skal danne </a:t>
            </a:r>
            <a:r>
              <a:rPr lang="nn-NO" dirty="0" err="1"/>
              <a:t>lærende</a:t>
            </a:r>
            <a:r>
              <a:rPr lang="nn-NO" dirty="0"/>
              <a:t> nettverk på tvers av de fire </a:t>
            </a:r>
            <a:r>
              <a:rPr lang="nn-NO" dirty="0" err="1"/>
              <a:t>kommunene</a:t>
            </a:r>
            <a:r>
              <a:rPr lang="nn-NO" dirty="0"/>
              <a:t>.</a:t>
            </a:r>
          </a:p>
          <a:p>
            <a:pPr marL="292100" indent="0">
              <a:buNone/>
            </a:pPr>
            <a:endParaRPr lang="nn-NO" dirty="0"/>
          </a:p>
          <a:p>
            <a:r>
              <a:rPr lang="nn-NO" dirty="0"/>
              <a:t>Barn og </a:t>
            </a:r>
            <a:r>
              <a:rPr lang="nn-NO" dirty="0" err="1"/>
              <a:t>elevers</a:t>
            </a:r>
            <a:r>
              <a:rPr lang="nn-NO" dirty="0"/>
              <a:t> </a:t>
            </a:r>
            <a:r>
              <a:rPr lang="nn-NO" dirty="0" err="1"/>
              <a:t>opplevelser</a:t>
            </a:r>
            <a:r>
              <a:rPr lang="nn-NO" dirty="0"/>
              <a:t> skal </a:t>
            </a:r>
            <a:r>
              <a:rPr lang="nn-NO" dirty="0" err="1"/>
              <a:t>anerkjennes</a:t>
            </a:r>
            <a:r>
              <a:rPr lang="nn-NO" dirty="0"/>
              <a:t> og de skal </a:t>
            </a:r>
            <a:r>
              <a:rPr lang="nn-NO" dirty="0" err="1"/>
              <a:t>involveres</a:t>
            </a:r>
            <a:r>
              <a:rPr lang="nn-NO" dirty="0"/>
              <a:t> i utviklingsarbeidet.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16354608" y="9334500"/>
            <a:ext cx="7565198" cy="6477000"/>
          </a:xfrm>
        </p:spPr>
      </p:sp>
    </p:spTree>
    <p:extLst>
      <p:ext uri="{BB962C8B-B14F-4D97-AF65-F5344CB8AC3E}">
        <p14:creationId xmlns:p14="http://schemas.microsoft.com/office/powerpoint/2010/main" val="38191611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C"/>
      </a:accent5>
      <a:accent6>
        <a:srgbClr val="18781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ærskulen ppt mal" id="{9E508B76-4116-4EA0-B552-77999C7FED40}" vid="{DB032739-1715-43F8-8524-A2C920E05F1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C"/>
      </a:accent5>
      <a:accent6>
        <a:srgbClr val="18781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Jærskulen ppt mal</Template>
  <TotalTime>2081</TotalTime>
  <Words>962</Words>
  <Application>Microsoft Office PowerPoint</Application>
  <PresentationFormat>Egendefinert</PresentationFormat>
  <Paragraphs>161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Helvetica Neue Light</vt:lpstr>
      <vt:lpstr>Arial</vt:lpstr>
      <vt:lpstr>Avenir</vt:lpstr>
      <vt:lpstr>Default</vt:lpstr>
      <vt:lpstr>PowerPoint-presentasjon</vt:lpstr>
      <vt:lpstr>Program</vt:lpstr>
      <vt:lpstr>Jærskulen – samarbeid om skuleutvikling </vt:lpstr>
      <vt:lpstr>Deltaking i Inkluderande barnehage og skulemiljø pulje 2  Barnehage og skulebasert kapasitetsutvikling med lærande nettverk</vt:lpstr>
      <vt:lpstr>Mål</vt:lpstr>
      <vt:lpstr>PowerPoint-presentasjon</vt:lpstr>
      <vt:lpstr>PowerPoint-presentasjon</vt:lpstr>
      <vt:lpstr>     Helhetlig og systematisk arbeid udir 17.10.2017 </vt:lpstr>
      <vt:lpstr>Prosessmål</vt:lpstr>
      <vt:lpstr>Suksesskriterier</vt:lpstr>
      <vt:lpstr>Faser i  implementeringsprosessen (Fixen)</vt:lpstr>
      <vt:lpstr>                                      Samlingsbasert tilbud                      Kompetanseutvikling og støtte på mange arenaer i samspill</vt:lpstr>
      <vt:lpstr>Tidsplan</vt:lpstr>
      <vt:lpstr>Formøte med prosjektleiarar/res.personar</vt:lpstr>
      <vt:lpstr>Forventingar 2018/2019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Nygård Magnussen</dc:creator>
  <cp:lastModifiedBy>Nina Nygård Magnussen</cp:lastModifiedBy>
  <cp:revision>56</cp:revision>
  <dcterms:created xsi:type="dcterms:W3CDTF">2017-10-25T20:03:17Z</dcterms:created>
  <dcterms:modified xsi:type="dcterms:W3CDTF">2017-12-04T07:32:24Z</dcterms:modified>
</cp:coreProperties>
</file>